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emf" ContentType="image/x-emf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132.xml" ContentType="application/vnd.openxmlformats-officedocument.presentationml.notesSlide+xml"/>
  <Override PartName="/ppt/notesSlides/notesSlide133.xml" ContentType="application/vnd.openxmlformats-officedocument.presentationml.notesSlide+xml"/>
  <Override PartName="/ppt/notesSlides/notesSlide134.xml" ContentType="application/vnd.openxmlformats-officedocument.presentationml.notesSlide+xml"/>
  <Override PartName="/ppt/notesSlides/notesSlide135.xml" ContentType="application/vnd.openxmlformats-officedocument.presentationml.notesSlide+xml"/>
  <Override PartName="/ppt/notesSlides/notesSlide136.xml" ContentType="application/vnd.openxmlformats-officedocument.presentationml.notesSlide+xml"/>
  <Override PartName="/ppt/notesSlides/notesSlide137.xml" ContentType="application/vnd.openxmlformats-officedocument.presentationml.notesSlide+xml"/>
  <Override PartName="/ppt/notesSlides/notesSlide138.xml" ContentType="application/vnd.openxmlformats-officedocument.presentationml.notesSlide+xml"/>
  <Override PartName="/ppt/notesSlides/notesSlide139.xml" ContentType="application/vnd.openxmlformats-officedocument.presentationml.notesSlide+xml"/>
  <Override PartName="/ppt/notesSlides/notesSlide140.xml" ContentType="application/vnd.openxmlformats-officedocument.presentationml.notesSlide+xml"/>
  <Override PartName="/ppt/notesSlides/notesSlide141.xml" ContentType="application/vnd.openxmlformats-officedocument.presentationml.notesSlide+xml"/>
  <Override PartName="/ppt/notesSlides/notesSlide142.xml" ContentType="application/vnd.openxmlformats-officedocument.presentationml.notesSlide+xml"/>
  <Override PartName="/ppt/notesSlides/notesSlide143.xml" ContentType="application/vnd.openxmlformats-officedocument.presentationml.notesSlide+xml"/>
  <Override PartName="/ppt/notesSlides/notesSlide144.xml" ContentType="application/vnd.openxmlformats-officedocument.presentationml.notesSlide+xml"/>
  <Override PartName="/ppt/notesSlides/notesSlide145.xml" ContentType="application/vnd.openxmlformats-officedocument.presentationml.notesSlide+xml"/>
  <Override PartName="/ppt/notesSlides/notesSlide146.xml" ContentType="application/vnd.openxmlformats-officedocument.presentationml.notesSlide+xml"/>
  <Override PartName="/ppt/notesSlides/notesSlide147.xml" ContentType="application/vnd.openxmlformats-officedocument.presentationml.notesSlide+xml"/>
  <Override PartName="/ppt/notesSlides/notesSlide148.xml" ContentType="application/vnd.openxmlformats-officedocument.presentationml.notesSlide+xml"/>
  <Override PartName="/ppt/notesSlides/notesSlide149.xml" ContentType="application/vnd.openxmlformats-officedocument.presentationml.notesSlide+xml"/>
  <Override PartName="/ppt/notesSlides/notesSlide150.xml" ContentType="application/vnd.openxmlformats-officedocument.presentationml.notesSlide+xml"/>
  <Override PartName="/ppt/notesSlides/notesSlide151.xml" ContentType="application/vnd.openxmlformats-officedocument.presentationml.notesSlide+xml"/>
  <Override PartName="/ppt/notesSlides/notesSlide152.xml" ContentType="application/vnd.openxmlformats-officedocument.presentationml.notesSlide+xml"/>
  <Override PartName="/ppt/notesSlides/notesSlide153.xml" ContentType="application/vnd.openxmlformats-officedocument.presentationml.notesSlide+xml"/>
  <Override PartName="/ppt/notesSlides/notesSlide154.xml" ContentType="application/vnd.openxmlformats-officedocument.presentationml.notesSlide+xml"/>
  <Override PartName="/ppt/notesSlides/notesSlide155.xml" ContentType="application/vnd.openxmlformats-officedocument.presentationml.notesSlide+xml"/>
  <Override PartName="/ppt/notesSlides/notesSlide156.xml" ContentType="application/vnd.openxmlformats-officedocument.presentationml.notesSlide+xml"/>
  <Override PartName="/ppt/notesSlides/notesSlide157.xml" ContentType="application/vnd.openxmlformats-officedocument.presentationml.notesSlide+xml"/>
  <Override PartName="/ppt/notesSlides/notesSlide158.xml" ContentType="application/vnd.openxmlformats-officedocument.presentationml.notesSlide+xml"/>
  <Override PartName="/ppt/notesSlides/notesSlide159.xml" ContentType="application/vnd.openxmlformats-officedocument.presentationml.notesSlide+xml"/>
  <Override PartName="/ppt/notesSlides/notesSlide160.xml" ContentType="application/vnd.openxmlformats-officedocument.presentationml.notesSlide+xml"/>
  <Override PartName="/ppt/notesSlides/notesSlide161.xml" ContentType="application/vnd.openxmlformats-officedocument.presentationml.notesSlide+xml"/>
  <Override PartName="/ppt/notesSlides/notesSlide162.xml" ContentType="application/vnd.openxmlformats-officedocument.presentationml.notesSlide+xml"/>
  <Override PartName="/ppt/notesSlides/notesSlide163.xml" ContentType="application/vnd.openxmlformats-officedocument.presentationml.notesSlide+xml"/>
  <Override PartName="/ppt/notesSlides/notesSlide164.xml" ContentType="application/vnd.openxmlformats-officedocument.presentationml.notesSlide+xml"/>
  <Override PartName="/ppt/notesSlides/notesSlide165.xml" ContentType="application/vnd.openxmlformats-officedocument.presentationml.notesSlide+xml"/>
  <Override PartName="/ppt/notesSlides/notesSlide166.xml" ContentType="application/vnd.openxmlformats-officedocument.presentationml.notesSlide+xml"/>
  <Override PartName="/ppt/notesSlides/notesSlide167.xml" ContentType="application/vnd.openxmlformats-officedocument.presentationml.notesSlide+xml"/>
  <Override PartName="/ppt/notesSlides/notesSlide168.xml" ContentType="application/vnd.openxmlformats-officedocument.presentationml.notesSlide+xml"/>
  <Override PartName="/ppt/notesSlides/notesSlide169.xml" ContentType="application/vnd.openxmlformats-officedocument.presentationml.notesSlide+xml"/>
  <Override PartName="/ppt/notesSlides/notesSlide170.xml" ContentType="application/vnd.openxmlformats-officedocument.presentationml.notesSlide+xml"/>
  <Override PartName="/ppt/notesSlides/notesSlide171.xml" ContentType="application/vnd.openxmlformats-officedocument.presentationml.notesSlide+xml"/>
  <Override PartName="/ppt/notesSlides/notesSlide172.xml" ContentType="application/vnd.openxmlformats-officedocument.presentationml.notesSlide+xml"/>
  <Override PartName="/ppt/notesSlides/notesSlide173.xml" ContentType="application/vnd.openxmlformats-officedocument.presentationml.notesSlide+xml"/>
  <Override PartName="/ppt/notesSlides/notesSlide174.xml" ContentType="application/vnd.openxmlformats-officedocument.presentationml.notesSlide+xml"/>
  <Override PartName="/ppt/notesSlides/notesSlide175.xml" ContentType="application/vnd.openxmlformats-officedocument.presentationml.notesSlide+xml"/>
  <Override PartName="/ppt/notesSlides/notesSlide176.xml" ContentType="application/vnd.openxmlformats-officedocument.presentationml.notesSlide+xml"/>
  <Override PartName="/ppt/notesSlides/notesSlide177.xml" ContentType="application/vnd.openxmlformats-officedocument.presentationml.notesSlide+xml"/>
  <Override PartName="/ppt/notesSlides/notesSlide178.xml" ContentType="application/vnd.openxmlformats-officedocument.presentationml.notesSlide+xml"/>
  <Override PartName="/ppt/notesSlides/notesSlide179.xml" ContentType="application/vnd.openxmlformats-officedocument.presentationml.notesSlide+xml"/>
  <Override PartName="/ppt/notesSlides/notesSlide180.xml" ContentType="application/vnd.openxmlformats-officedocument.presentationml.notesSlide+xml"/>
  <Override PartName="/ppt/notesSlides/notesSlide181.xml" ContentType="application/vnd.openxmlformats-officedocument.presentationml.notesSlide+xml"/>
  <Override PartName="/ppt/notesSlides/notesSlide182.xml" ContentType="application/vnd.openxmlformats-officedocument.presentationml.notesSlide+xml"/>
  <Override PartName="/ppt/notesSlides/notesSlide183.xml" ContentType="application/vnd.openxmlformats-officedocument.presentationml.notesSlide+xml"/>
  <Override PartName="/ppt/notesSlides/notesSlide184.xml" ContentType="application/vnd.openxmlformats-officedocument.presentationml.notesSlide+xml"/>
  <Override PartName="/ppt/notesSlides/notesSlide185.xml" ContentType="application/vnd.openxmlformats-officedocument.presentationml.notesSlide+xml"/>
  <Override PartName="/ppt/notesSlides/notesSlide186.xml" ContentType="application/vnd.openxmlformats-officedocument.presentationml.notesSlide+xml"/>
  <Override PartName="/ppt/notesSlides/notesSlide187.xml" ContentType="application/vnd.openxmlformats-officedocument.presentationml.notesSlide+xml"/>
  <Override PartName="/ppt/notesSlides/notesSlide188.xml" ContentType="application/vnd.openxmlformats-officedocument.presentationml.notesSlide+xml"/>
  <Override PartName="/ppt/notesSlides/notesSlide189.xml" ContentType="application/vnd.openxmlformats-officedocument.presentationml.notesSlide+xml"/>
  <Override PartName="/ppt/notesSlides/notesSlide190.xml" ContentType="application/vnd.openxmlformats-officedocument.presentationml.notesSlide+xml"/>
  <Override PartName="/ppt/notesSlides/notesSlide191.xml" ContentType="application/vnd.openxmlformats-officedocument.presentationml.notesSlide+xml"/>
  <Override PartName="/ppt/notesSlides/notesSlide19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714" r:id="rId2"/>
  </p:sldMasterIdLst>
  <p:notesMasterIdLst>
    <p:notesMasterId r:id="rId203"/>
  </p:notesMasterIdLst>
  <p:handoutMasterIdLst>
    <p:handoutMasterId r:id="rId204"/>
  </p:handoutMasterIdLst>
  <p:sldIdLst>
    <p:sldId id="370" r:id="rId3"/>
    <p:sldId id="424" r:id="rId4"/>
    <p:sldId id="378" r:id="rId5"/>
    <p:sldId id="379" r:id="rId6"/>
    <p:sldId id="361" r:id="rId7"/>
    <p:sldId id="374" r:id="rId8"/>
    <p:sldId id="425" r:id="rId9"/>
    <p:sldId id="426" r:id="rId10"/>
    <p:sldId id="427" r:id="rId11"/>
    <p:sldId id="428" r:id="rId12"/>
    <p:sldId id="429" r:id="rId13"/>
    <p:sldId id="430" r:id="rId14"/>
    <p:sldId id="431" r:id="rId15"/>
    <p:sldId id="432" r:id="rId16"/>
    <p:sldId id="433" r:id="rId17"/>
    <p:sldId id="434" r:id="rId18"/>
    <p:sldId id="435" r:id="rId19"/>
    <p:sldId id="436" r:id="rId20"/>
    <p:sldId id="410" r:id="rId21"/>
    <p:sldId id="437" r:id="rId22"/>
    <p:sldId id="438" r:id="rId23"/>
    <p:sldId id="439" r:id="rId24"/>
    <p:sldId id="440" r:id="rId25"/>
    <p:sldId id="441" r:id="rId26"/>
    <p:sldId id="442" r:id="rId27"/>
    <p:sldId id="443" r:id="rId28"/>
    <p:sldId id="444" r:id="rId29"/>
    <p:sldId id="411" r:id="rId30"/>
    <p:sldId id="445" r:id="rId31"/>
    <p:sldId id="446" r:id="rId32"/>
    <p:sldId id="447" r:id="rId33"/>
    <p:sldId id="448" r:id="rId34"/>
    <p:sldId id="449" r:id="rId35"/>
    <p:sldId id="450" r:id="rId36"/>
    <p:sldId id="451" r:id="rId37"/>
    <p:sldId id="452" r:id="rId38"/>
    <p:sldId id="453" r:id="rId39"/>
    <p:sldId id="454" r:id="rId40"/>
    <p:sldId id="455" r:id="rId41"/>
    <p:sldId id="456" r:id="rId42"/>
    <p:sldId id="457" r:id="rId43"/>
    <p:sldId id="458" r:id="rId44"/>
    <p:sldId id="460" r:id="rId45"/>
    <p:sldId id="380" r:id="rId46"/>
    <p:sldId id="382" r:id="rId47"/>
    <p:sldId id="462" r:id="rId48"/>
    <p:sldId id="463" r:id="rId49"/>
    <p:sldId id="383" r:id="rId50"/>
    <p:sldId id="384" r:id="rId51"/>
    <p:sldId id="464" r:id="rId52"/>
    <p:sldId id="465" r:id="rId53"/>
    <p:sldId id="466" r:id="rId54"/>
    <p:sldId id="467" r:id="rId55"/>
    <p:sldId id="468" r:id="rId56"/>
    <p:sldId id="469" r:id="rId57"/>
    <p:sldId id="470" r:id="rId58"/>
    <p:sldId id="471" r:id="rId59"/>
    <p:sldId id="472" r:id="rId60"/>
    <p:sldId id="473" r:id="rId61"/>
    <p:sldId id="474" r:id="rId62"/>
    <p:sldId id="475" r:id="rId63"/>
    <p:sldId id="476" r:id="rId64"/>
    <p:sldId id="477" r:id="rId65"/>
    <p:sldId id="478" r:id="rId66"/>
    <p:sldId id="412" r:id="rId67"/>
    <p:sldId id="479" r:id="rId68"/>
    <p:sldId id="480" r:id="rId69"/>
    <p:sldId id="481" r:id="rId70"/>
    <p:sldId id="482" r:id="rId71"/>
    <p:sldId id="483" r:id="rId72"/>
    <p:sldId id="484" r:id="rId73"/>
    <p:sldId id="485" r:id="rId74"/>
    <p:sldId id="486" r:id="rId75"/>
    <p:sldId id="488" r:id="rId76"/>
    <p:sldId id="413" r:id="rId77"/>
    <p:sldId id="489" r:id="rId78"/>
    <p:sldId id="490" r:id="rId79"/>
    <p:sldId id="491" r:id="rId80"/>
    <p:sldId id="492" r:id="rId81"/>
    <p:sldId id="414" r:id="rId82"/>
    <p:sldId id="493" r:id="rId83"/>
    <p:sldId id="494" r:id="rId84"/>
    <p:sldId id="495" r:id="rId85"/>
    <p:sldId id="496" r:id="rId86"/>
    <p:sldId id="497" r:id="rId87"/>
    <p:sldId id="498" r:id="rId88"/>
    <p:sldId id="499" r:id="rId89"/>
    <p:sldId id="500" r:id="rId90"/>
    <p:sldId id="501" r:id="rId91"/>
    <p:sldId id="502" r:id="rId92"/>
    <p:sldId id="503" r:id="rId93"/>
    <p:sldId id="504" r:id="rId94"/>
    <p:sldId id="505" r:id="rId95"/>
    <p:sldId id="506" r:id="rId96"/>
    <p:sldId id="415" r:id="rId97"/>
    <p:sldId id="385" r:id="rId98"/>
    <p:sldId id="387" r:id="rId99"/>
    <p:sldId id="388" r:id="rId100"/>
    <p:sldId id="389" r:id="rId101"/>
    <p:sldId id="508" r:id="rId102"/>
    <p:sldId id="509" r:id="rId103"/>
    <p:sldId id="510" r:id="rId104"/>
    <p:sldId id="418" r:id="rId105"/>
    <p:sldId id="511" r:id="rId106"/>
    <p:sldId id="512" r:id="rId107"/>
    <p:sldId id="513" r:id="rId108"/>
    <p:sldId id="514" r:id="rId109"/>
    <p:sldId id="515" r:id="rId110"/>
    <p:sldId id="516" r:id="rId111"/>
    <p:sldId id="517" r:id="rId112"/>
    <p:sldId id="419" r:id="rId113"/>
    <p:sldId id="416" r:id="rId114"/>
    <p:sldId id="417" r:id="rId115"/>
    <p:sldId id="518" r:id="rId116"/>
    <p:sldId id="519" r:id="rId117"/>
    <p:sldId id="520" r:id="rId118"/>
    <p:sldId id="521" r:id="rId119"/>
    <p:sldId id="522" r:id="rId120"/>
    <p:sldId id="523" r:id="rId121"/>
    <p:sldId id="390" r:id="rId122"/>
    <p:sldId id="392" r:id="rId123"/>
    <p:sldId id="394" r:id="rId124"/>
    <p:sldId id="524" r:id="rId125"/>
    <p:sldId id="525" r:id="rId126"/>
    <p:sldId id="526" r:id="rId127"/>
    <p:sldId id="527" r:id="rId128"/>
    <p:sldId id="528" r:id="rId129"/>
    <p:sldId id="530" r:id="rId130"/>
    <p:sldId id="531" r:id="rId131"/>
    <p:sldId id="532" r:id="rId132"/>
    <p:sldId id="533" r:id="rId133"/>
    <p:sldId id="534" r:id="rId134"/>
    <p:sldId id="535" r:id="rId135"/>
    <p:sldId id="536" r:id="rId136"/>
    <p:sldId id="537" r:id="rId137"/>
    <p:sldId id="538" r:id="rId138"/>
    <p:sldId id="396" r:id="rId139"/>
    <p:sldId id="397" r:id="rId140"/>
    <p:sldId id="399" r:id="rId141"/>
    <p:sldId id="539" r:id="rId142"/>
    <p:sldId id="540" r:id="rId143"/>
    <p:sldId id="541" r:id="rId144"/>
    <p:sldId id="542" r:id="rId145"/>
    <p:sldId id="543" r:id="rId146"/>
    <p:sldId id="544" r:id="rId147"/>
    <p:sldId id="545" r:id="rId148"/>
    <p:sldId id="546" r:id="rId149"/>
    <p:sldId id="547" r:id="rId150"/>
    <p:sldId id="548" r:id="rId151"/>
    <p:sldId id="549" r:id="rId152"/>
    <p:sldId id="550" r:id="rId153"/>
    <p:sldId id="551" r:id="rId154"/>
    <p:sldId id="552" r:id="rId155"/>
    <p:sldId id="420" r:id="rId156"/>
    <p:sldId id="560" r:id="rId157"/>
    <p:sldId id="553" r:id="rId158"/>
    <p:sldId id="554" r:id="rId159"/>
    <p:sldId id="555" r:id="rId160"/>
    <p:sldId id="556" r:id="rId161"/>
    <p:sldId id="557" r:id="rId162"/>
    <p:sldId id="401" r:id="rId163"/>
    <p:sldId id="402" r:id="rId164"/>
    <p:sldId id="404" r:id="rId165"/>
    <p:sldId id="561" r:id="rId166"/>
    <p:sldId id="562" r:id="rId167"/>
    <p:sldId id="563" r:id="rId168"/>
    <p:sldId id="564" r:id="rId169"/>
    <p:sldId id="565" r:id="rId170"/>
    <p:sldId id="566" r:id="rId171"/>
    <p:sldId id="567" r:id="rId172"/>
    <p:sldId id="568" r:id="rId173"/>
    <p:sldId id="569" r:id="rId174"/>
    <p:sldId id="570" r:id="rId175"/>
    <p:sldId id="406" r:id="rId176"/>
    <p:sldId id="407" r:id="rId177"/>
    <p:sldId id="408" r:id="rId178"/>
    <p:sldId id="409" r:id="rId179"/>
    <p:sldId id="571" r:id="rId180"/>
    <p:sldId id="572" r:id="rId181"/>
    <p:sldId id="573" r:id="rId182"/>
    <p:sldId id="574" r:id="rId183"/>
    <p:sldId id="575" r:id="rId184"/>
    <p:sldId id="422" r:id="rId185"/>
    <p:sldId id="576" r:id="rId186"/>
    <p:sldId id="577" r:id="rId187"/>
    <p:sldId id="578" r:id="rId188"/>
    <p:sldId id="579" r:id="rId189"/>
    <p:sldId id="591" r:id="rId190"/>
    <p:sldId id="423" r:id="rId191"/>
    <p:sldId id="580" r:id="rId192"/>
    <p:sldId id="581" r:id="rId193"/>
    <p:sldId id="582" r:id="rId194"/>
    <p:sldId id="583" r:id="rId195"/>
    <p:sldId id="584" r:id="rId196"/>
    <p:sldId id="585" r:id="rId197"/>
    <p:sldId id="586" r:id="rId198"/>
    <p:sldId id="587" r:id="rId199"/>
    <p:sldId id="588" r:id="rId200"/>
    <p:sldId id="589" r:id="rId201"/>
    <p:sldId id="590" r:id="rId202"/>
  </p:sldIdLst>
  <p:sldSz cx="12190413" cy="6859588"/>
  <p:notesSz cx="6858000" cy="9144000"/>
  <p:custDataLst>
    <p:tags r:id="rId205"/>
  </p:custDataLst>
  <p:defaultTextStyle>
    <a:defPPr>
      <a:defRPr lang="zh-CN"/>
    </a:defPPr>
    <a:lvl1pPr marL="0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1pPr>
    <a:lvl2pPr marL="544251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2pPr>
    <a:lvl3pPr marL="1088502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3pPr>
    <a:lvl4pPr marL="1632753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4pPr>
    <a:lvl5pPr marL="2177004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5pPr>
    <a:lvl6pPr marL="2721254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265505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809756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354007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3839" userDrawn="1">
          <p15:clr>
            <a:srgbClr val="A4A3A4"/>
          </p15:clr>
        </p15:guide>
        <p15:guide id="3" pos="3839">
          <p15:clr>
            <a:srgbClr val="A4A3A4"/>
          </p15:clr>
        </p15:guide>
        <p15:guide id="4" pos="7196">
          <p15:clr>
            <a:srgbClr val="A4A3A4"/>
          </p15:clr>
        </p15:guide>
        <p15:guide id="5" pos="57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19095"/>
    <a:srgbClr val="595959"/>
    <a:srgbClr val="57A4A9"/>
    <a:srgbClr val="FFFFFF"/>
    <a:srgbClr val="38B1BF"/>
    <a:srgbClr val="EF7768"/>
    <a:srgbClr val="FF9933"/>
    <a:srgbClr val="C7C7C7"/>
    <a:srgbClr val="F5F5F5"/>
    <a:srgbClr val="0045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54" autoAdjust="0"/>
    <p:restoredTop sz="94660"/>
  </p:normalViewPr>
  <p:slideViewPr>
    <p:cSldViewPr>
      <p:cViewPr varScale="1">
        <p:scale>
          <a:sx n="41" d="100"/>
          <a:sy n="41" d="100"/>
        </p:scale>
        <p:origin x="43" y="773"/>
      </p:cViewPr>
      <p:guideLst>
        <p:guide orient="horz" pos="2160"/>
        <p:guide orient="horz" pos="3839"/>
        <p:guide pos="3839"/>
        <p:guide pos="7196"/>
        <p:guide pos="573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83" d="100"/>
          <a:sy n="83" d="100"/>
        </p:scale>
        <p:origin x="-3840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5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63" Type="http://schemas.openxmlformats.org/officeDocument/2006/relationships/slide" Target="slides/slide61.xml"/><Relationship Id="rId84" Type="http://schemas.openxmlformats.org/officeDocument/2006/relationships/slide" Target="slides/slide82.xml"/><Relationship Id="rId138" Type="http://schemas.openxmlformats.org/officeDocument/2006/relationships/slide" Target="slides/slide136.xml"/><Relationship Id="rId159" Type="http://schemas.openxmlformats.org/officeDocument/2006/relationships/slide" Target="slides/slide157.xml"/><Relationship Id="rId170" Type="http://schemas.openxmlformats.org/officeDocument/2006/relationships/slide" Target="slides/slide168.xml"/><Relationship Id="rId191" Type="http://schemas.openxmlformats.org/officeDocument/2006/relationships/slide" Target="slides/slide189.xml"/><Relationship Id="rId205" Type="http://schemas.openxmlformats.org/officeDocument/2006/relationships/tags" Target="tags/tag1.xml"/><Relationship Id="rId16" Type="http://schemas.openxmlformats.org/officeDocument/2006/relationships/slide" Target="slides/slide14.xml"/><Relationship Id="rId107" Type="http://schemas.openxmlformats.org/officeDocument/2006/relationships/slide" Target="slides/slide105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slide" Target="slides/slide72.xml"/><Relationship Id="rId79" Type="http://schemas.openxmlformats.org/officeDocument/2006/relationships/slide" Target="slides/slide77.xml"/><Relationship Id="rId102" Type="http://schemas.openxmlformats.org/officeDocument/2006/relationships/slide" Target="slides/slide100.xml"/><Relationship Id="rId123" Type="http://schemas.openxmlformats.org/officeDocument/2006/relationships/slide" Target="slides/slide121.xml"/><Relationship Id="rId128" Type="http://schemas.openxmlformats.org/officeDocument/2006/relationships/slide" Target="slides/slide126.xml"/><Relationship Id="rId144" Type="http://schemas.openxmlformats.org/officeDocument/2006/relationships/slide" Target="slides/slide142.xml"/><Relationship Id="rId149" Type="http://schemas.openxmlformats.org/officeDocument/2006/relationships/slide" Target="slides/slide147.xml"/><Relationship Id="rId5" Type="http://schemas.openxmlformats.org/officeDocument/2006/relationships/slide" Target="slides/slide3.xml"/><Relationship Id="rId90" Type="http://schemas.openxmlformats.org/officeDocument/2006/relationships/slide" Target="slides/slide88.xml"/><Relationship Id="rId95" Type="http://schemas.openxmlformats.org/officeDocument/2006/relationships/slide" Target="slides/slide93.xml"/><Relationship Id="rId160" Type="http://schemas.openxmlformats.org/officeDocument/2006/relationships/slide" Target="slides/slide158.xml"/><Relationship Id="rId165" Type="http://schemas.openxmlformats.org/officeDocument/2006/relationships/slide" Target="slides/slide163.xml"/><Relationship Id="rId181" Type="http://schemas.openxmlformats.org/officeDocument/2006/relationships/slide" Target="slides/slide179.xml"/><Relationship Id="rId186" Type="http://schemas.openxmlformats.org/officeDocument/2006/relationships/slide" Target="slides/slide184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113" Type="http://schemas.openxmlformats.org/officeDocument/2006/relationships/slide" Target="slides/slide111.xml"/><Relationship Id="rId118" Type="http://schemas.openxmlformats.org/officeDocument/2006/relationships/slide" Target="slides/slide116.xml"/><Relationship Id="rId134" Type="http://schemas.openxmlformats.org/officeDocument/2006/relationships/slide" Target="slides/slide132.xml"/><Relationship Id="rId139" Type="http://schemas.openxmlformats.org/officeDocument/2006/relationships/slide" Target="slides/slide137.xml"/><Relationship Id="rId80" Type="http://schemas.openxmlformats.org/officeDocument/2006/relationships/slide" Target="slides/slide78.xml"/><Relationship Id="rId85" Type="http://schemas.openxmlformats.org/officeDocument/2006/relationships/slide" Target="slides/slide83.xml"/><Relationship Id="rId150" Type="http://schemas.openxmlformats.org/officeDocument/2006/relationships/slide" Target="slides/slide148.xml"/><Relationship Id="rId155" Type="http://schemas.openxmlformats.org/officeDocument/2006/relationships/slide" Target="slides/slide153.xml"/><Relationship Id="rId171" Type="http://schemas.openxmlformats.org/officeDocument/2006/relationships/slide" Target="slides/slide169.xml"/><Relationship Id="rId176" Type="http://schemas.openxmlformats.org/officeDocument/2006/relationships/slide" Target="slides/slide174.xml"/><Relationship Id="rId192" Type="http://schemas.openxmlformats.org/officeDocument/2006/relationships/slide" Target="slides/slide190.xml"/><Relationship Id="rId197" Type="http://schemas.openxmlformats.org/officeDocument/2006/relationships/slide" Target="slides/slide195.xml"/><Relationship Id="rId206" Type="http://schemas.openxmlformats.org/officeDocument/2006/relationships/presProps" Target="presProps.xml"/><Relationship Id="rId201" Type="http://schemas.openxmlformats.org/officeDocument/2006/relationships/slide" Target="slides/slide199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59" Type="http://schemas.openxmlformats.org/officeDocument/2006/relationships/slide" Target="slides/slide57.xml"/><Relationship Id="rId103" Type="http://schemas.openxmlformats.org/officeDocument/2006/relationships/slide" Target="slides/slide101.xml"/><Relationship Id="rId108" Type="http://schemas.openxmlformats.org/officeDocument/2006/relationships/slide" Target="slides/slide106.xml"/><Relationship Id="rId124" Type="http://schemas.openxmlformats.org/officeDocument/2006/relationships/slide" Target="slides/slide122.xml"/><Relationship Id="rId129" Type="http://schemas.openxmlformats.org/officeDocument/2006/relationships/slide" Target="slides/slide127.xml"/><Relationship Id="rId54" Type="http://schemas.openxmlformats.org/officeDocument/2006/relationships/slide" Target="slides/slide52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91" Type="http://schemas.openxmlformats.org/officeDocument/2006/relationships/slide" Target="slides/slide89.xml"/><Relationship Id="rId96" Type="http://schemas.openxmlformats.org/officeDocument/2006/relationships/slide" Target="slides/slide94.xml"/><Relationship Id="rId140" Type="http://schemas.openxmlformats.org/officeDocument/2006/relationships/slide" Target="slides/slide138.xml"/><Relationship Id="rId145" Type="http://schemas.openxmlformats.org/officeDocument/2006/relationships/slide" Target="slides/slide143.xml"/><Relationship Id="rId161" Type="http://schemas.openxmlformats.org/officeDocument/2006/relationships/slide" Target="slides/slide159.xml"/><Relationship Id="rId166" Type="http://schemas.openxmlformats.org/officeDocument/2006/relationships/slide" Target="slides/slide164.xml"/><Relationship Id="rId182" Type="http://schemas.openxmlformats.org/officeDocument/2006/relationships/slide" Target="slides/slide180.xml"/><Relationship Id="rId187" Type="http://schemas.openxmlformats.org/officeDocument/2006/relationships/slide" Target="slides/slide18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49" Type="http://schemas.openxmlformats.org/officeDocument/2006/relationships/slide" Target="slides/slide47.xml"/><Relationship Id="rId114" Type="http://schemas.openxmlformats.org/officeDocument/2006/relationships/slide" Target="slides/slide112.xml"/><Relationship Id="rId119" Type="http://schemas.openxmlformats.org/officeDocument/2006/relationships/slide" Target="slides/slide117.xml"/><Relationship Id="rId44" Type="http://schemas.openxmlformats.org/officeDocument/2006/relationships/slide" Target="slides/slide42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81" Type="http://schemas.openxmlformats.org/officeDocument/2006/relationships/slide" Target="slides/slide79.xml"/><Relationship Id="rId86" Type="http://schemas.openxmlformats.org/officeDocument/2006/relationships/slide" Target="slides/slide84.xml"/><Relationship Id="rId130" Type="http://schemas.openxmlformats.org/officeDocument/2006/relationships/slide" Target="slides/slide128.xml"/><Relationship Id="rId135" Type="http://schemas.openxmlformats.org/officeDocument/2006/relationships/slide" Target="slides/slide133.xml"/><Relationship Id="rId151" Type="http://schemas.openxmlformats.org/officeDocument/2006/relationships/slide" Target="slides/slide149.xml"/><Relationship Id="rId156" Type="http://schemas.openxmlformats.org/officeDocument/2006/relationships/slide" Target="slides/slide154.xml"/><Relationship Id="rId177" Type="http://schemas.openxmlformats.org/officeDocument/2006/relationships/slide" Target="slides/slide175.xml"/><Relationship Id="rId198" Type="http://schemas.openxmlformats.org/officeDocument/2006/relationships/slide" Target="slides/slide196.xml"/><Relationship Id="rId172" Type="http://schemas.openxmlformats.org/officeDocument/2006/relationships/slide" Target="slides/slide170.xml"/><Relationship Id="rId193" Type="http://schemas.openxmlformats.org/officeDocument/2006/relationships/slide" Target="slides/slide191.xml"/><Relationship Id="rId202" Type="http://schemas.openxmlformats.org/officeDocument/2006/relationships/slide" Target="slides/slide200.xml"/><Relationship Id="rId207" Type="http://schemas.openxmlformats.org/officeDocument/2006/relationships/viewProps" Target="viewProps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109" Type="http://schemas.openxmlformats.org/officeDocument/2006/relationships/slide" Target="slides/slide10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97" Type="http://schemas.openxmlformats.org/officeDocument/2006/relationships/slide" Target="slides/slide95.xml"/><Relationship Id="rId104" Type="http://schemas.openxmlformats.org/officeDocument/2006/relationships/slide" Target="slides/slide102.xml"/><Relationship Id="rId120" Type="http://schemas.openxmlformats.org/officeDocument/2006/relationships/slide" Target="slides/slide118.xml"/><Relationship Id="rId125" Type="http://schemas.openxmlformats.org/officeDocument/2006/relationships/slide" Target="slides/slide123.xml"/><Relationship Id="rId141" Type="http://schemas.openxmlformats.org/officeDocument/2006/relationships/slide" Target="slides/slide139.xml"/><Relationship Id="rId146" Type="http://schemas.openxmlformats.org/officeDocument/2006/relationships/slide" Target="slides/slide144.xml"/><Relationship Id="rId167" Type="http://schemas.openxmlformats.org/officeDocument/2006/relationships/slide" Target="slides/slide165.xml"/><Relationship Id="rId188" Type="http://schemas.openxmlformats.org/officeDocument/2006/relationships/slide" Target="slides/slide186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92" Type="http://schemas.openxmlformats.org/officeDocument/2006/relationships/slide" Target="slides/slide90.xml"/><Relationship Id="rId162" Type="http://schemas.openxmlformats.org/officeDocument/2006/relationships/slide" Target="slides/slide160.xml"/><Relationship Id="rId183" Type="http://schemas.openxmlformats.org/officeDocument/2006/relationships/slide" Target="slides/slide181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slide" Target="slides/slide85.xml"/><Relationship Id="rId110" Type="http://schemas.openxmlformats.org/officeDocument/2006/relationships/slide" Target="slides/slide108.xml"/><Relationship Id="rId115" Type="http://schemas.openxmlformats.org/officeDocument/2006/relationships/slide" Target="slides/slide113.xml"/><Relationship Id="rId131" Type="http://schemas.openxmlformats.org/officeDocument/2006/relationships/slide" Target="slides/slide129.xml"/><Relationship Id="rId136" Type="http://schemas.openxmlformats.org/officeDocument/2006/relationships/slide" Target="slides/slide134.xml"/><Relationship Id="rId157" Type="http://schemas.openxmlformats.org/officeDocument/2006/relationships/slide" Target="slides/slide155.xml"/><Relationship Id="rId178" Type="http://schemas.openxmlformats.org/officeDocument/2006/relationships/slide" Target="slides/slide176.xml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152" Type="http://schemas.openxmlformats.org/officeDocument/2006/relationships/slide" Target="slides/slide150.xml"/><Relationship Id="rId173" Type="http://schemas.openxmlformats.org/officeDocument/2006/relationships/slide" Target="slides/slide171.xml"/><Relationship Id="rId194" Type="http://schemas.openxmlformats.org/officeDocument/2006/relationships/slide" Target="slides/slide192.xml"/><Relationship Id="rId199" Type="http://schemas.openxmlformats.org/officeDocument/2006/relationships/slide" Target="slides/slide197.xml"/><Relationship Id="rId203" Type="http://schemas.openxmlformats.org/officeDocument/2006/relationships/notesMaster" Target="notesMasters/notesMaster1.xml"/><Relationship Id="rId208" Type="http://schemas.openxmlformats.org/officeDocument/2006/relationships/theme" Target="theme/theme1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56" Type="http://schemas.openxmlformats.org/officeDocument/2006/relationships/slide" Target="slides/slide54.xml"/><Relationship Id="rId77" Type="http://schemas.openxmlformats.org/officeDocument/2006/relationships/slide" Target="slides/slide75.xml"/><Relationship Id="rId100" Type="http://schemas.openxmlformats.org/officeDocument/2006/relationships/slide" Target="slides/slide98.xml"/><Relationship Id="rId105" Type="http://schemas.openxmlformats.org/officeDocument/2006/relationships/slide" Target="slides/slide103.xml"/><Relationship Id="rId126" Type="http://schemas.openxmlformats.org/officeDocument/2006/relationships/slide" Target="slides/slide124.xml"/><Relationship Id="rId147" Type="http://schemas.openxmlformats.org/officeDocument/2006/relationships/slide" Target="slides/slide145.xml"/><Relationship Id="rId168" Type="http://schemas.openxmlformats.org/officeDocument/2006/relationships/slide" Target="slides/slide166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93" Type="http://schemas.openxmlformats.org/officeDocument/2006/relationships/slide" Target="slides/slide91.xml"/><Relationship Id="rId98" Type="http://schemas.openxmlformats.org/officeDocument/2006/relationships/slide" Target="slides/slide96.xml"/><Relationship Id="rId121" Type="http://schemas.openxmlformats.org/officeDocument/2006/relationships/slide" Target="slides/slide119.xml"/><Relationship Id="rId142" Type="http://schemas.openxmlformats.org/officeDocument/2006/relationships/slide" Target="slides/slide140.xml"/><Relationship Id="rId163" Type="http://schemas.openxmlformats.org/officeDocument/2006/relationships/slide" Target="slides/slide161.xml"/><Relationship Id="rId184" Type="http://schemas.openxmlformats.org/officeDocument/2006/relationships/slide" Target="slides/slide182.xml"/><Relationship Id="rId189" Type="http://schemas.openxmlformats.org/officeDocument/2006/relationships/slide" Target="slides/slide187.xml"/><Relationship Id="rId3" Type="http://schemas.openxmlformats.org/officeDocument/2006/relationships/slide" Target="slides/slide1.xml"/><Relationship Id="rId25" Type="http://schemas.openxmlformats.org/officeDocument/2006/relationships/slide" Target="slides/slide23.xml"/><Relationship Id="rId46" Type="http://schemas.openxmlformats.org/officeDocument/2006/relationships/slide" Target="slides/slide44.xml"/><Relationship Id="rId67" Type="http://schemas.openxmlformats.org/officeDocument/2006/relationships/slide" Target="slides/slide65.xml"/><Relationship Id="rId116" Type="http://schemas.openxmlformats.org/officeDocument/2006/relationships/slide" Target="slides/slide114.xml"/><Relationship Id="rId137" Type="http://schemas.openxmlformats.org/officeDocument/2006/relationships/slide" Target="slides/slide135.xml"/><Relationship Id="rId158" Type="http://schemas.openxmlformats.org/officeDocument/2006/relationships/slide" Target="slides/slide156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62" Type="http://schemas.openxmlformats.org/officeDocument/2006/relationships/slide" Target="slides/slide60.xml"/><Relationship Id="rId83" Type="http://schemas.openxmlformats.org/officeDocument/2006/relationships/slide" Target="slides/slide81.xml"/><Relationship Id="rId88" Type="http://schemas.openxmlformats.org/officeDocument/2006/relationships/slide" Target="slides/slide86.xml"/><Relationship Id="rId111" Type="http://schemas.openxmlformats.org/officeDocument/2006/relationships/slide" Target="slides/slide109.xml"/><Relationship Id="rId132" Type="http://schemas.openxmlformats.org/officeDocument/2006/relationships/slide" Target="slides/slide130.xml"/><Relationship Id="rId153" Type="http://schemas.openxmlformats.org/officeDocument/2006/relationships/slide" Target="slides/slide151.xml"/><Relationship Id="rId174" Type="http://schemas.openxmlformats.org/officeDocument/2006/relationships/slide" Target="slides/slide172.xml"/><Relationship Id="rId179" Type="http://schemas.openxmlformats.org/officeDocument/2006/relationships/slide" Target="slides/slide177.xml"/><Relationship Id="rId195" Type="http://schemas.openxmlformats.org/officeDocument/2006/relationships/slide" Target="slides/slide193.xml"/><Relationship Id="rId209" Type="http://schemas.openxmlformats.org/officeDocument/2006/relationships/tableStyles" Target="tableStyles.xml"/><Relationship Id="rId190" Type="http://schemas.openxmlformats.org/officeDocument/2006/relationships/slide" Target="slides/slide188.xml"/><Relationship Id="rId204" Type="http://schemas.openxmlformats.org/officeDocument/2006/relationships/handoutMaster" Target="handoutMasters/handoutMaster1.xml"/><Relationship Id="rId15" Type="http://schemas.openxmlformats.org/officeDocument/2006/relationships/slide" Target="slides/slide13.xml"/><Relationship Id="rId36" Type="http://schemas.openxmlformats.org/officeDocument/2006/relationships/slide" Target="slides/slide34.xml"/><Relationship Id="rId57" Type="http://schemas.openxmlformats.org/officeDocument/2006/relationships/slide" Target="slides/slide55.xml"/><Relationship Id="rId106" Type="http://schemas.openxmlformats.org/officeDocument/2006/relationships/slide" Target="slides/slide104.xml"/><Relationship Id="rId127" Type="http://schemas.openxmlformats.org/officeDocument/2006/relationships/slide" Target="slides/slide12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52" Type="http://schemas.openxmlformats.org/officeDocument/2006/relationships/slide" Target="slides/slide50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94" Type="http://schemas.openxmlformats.org/officeDocument/2006/relationships/slide" Target="slides/slide92.xml"/><Relationship Id="rId99" Type="http://schemas.openxmlformats.org/officeDocument/2006/relationships/slide" Target="slides/slide97.xml"/><Relationship Id="rId101" Type="http://schemas.openxmlformats.org/officeDocument/2006/relationships/slide" Target="slides/slide99.xml"/><Relationship Id="rId122" Type="http://schemas.openxmlformats.org/officeDocument/2006/relationships/slide" Target="slides/slide120.xml"/><Relationship Id="rId143" Type="http://schemas.openxmlformats.org/officeDocument/2006/relationships/slide" Target="slides/slide141.xml"/><Relationship Id="rId148" Type="http://schemas.openxmlformats.org/officeDocument/2006/relationships/slide" Target="slides/slide146.xml"/><Relationship Id="rId164" Type="http://schemas.openxmlformats.org/officeDocument/2006/relationships/slide" Target="slides/slide162.xml"/><Relationship Id="rId169" Type="http://schemas.openxmlformats.org/officeDocument/2006/relationships/slide" Target="slides/slide167.xml"/><Relationship Id="rId185" Type="http://schemas.openxmlformats.org/officeDocument/2006/relationships/slide" Target="slides/slide183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80" Type="http://schemas.openxmlformats.org/officeDocument/2006/relationships/slide" Target="slides/slide178.xml"/><Relationship Id="rId26" Type="http://schemas.openxmlformats.org/officeDocument/2006/relationships/slide" Target="slides/slide24.xml"/><Relationship Id="rId47" Type="http://schemas.openxmlformats.org/officeDocument/2006/relationships/slide" Target="slides/slide45.xml"/><Relationship Id="rId68" Type="http://schemas.openxmlformats.org/officeDocument/2006/relationships/slide" Target="slides/slide66.xml"/><Relationship Id="rId89" Type="http://schemas.openxmlformats.org/officeDocument/2006/relationships/slide" Target="slides/slide87.xml"/><Relationship Id="rId112" Type="http://schemas.openxmlformats.org/officeDocument/2006/relationships/slide" Target="slides/slide110.xml"/><Relationship Id="rId133" Type="http://schemas.openxmlformats.org/officeDocument/2006/relationships/slide" Target="slides/slide131.xml"/><Relationship Id="rId154" Type="http://schemas.openxmlformats.org/officeDocument/2006/relationships/slide" Target="slides/slide152.xml"/><Relationship Id="rId175" Type="http://schemas.openxmlformats.org/officeDocument/2006/relationships/slide" Target="slides/slide173.xml"/><Relationship Id="rId196" Type="http://schemas.openxmlformats.org/officeDocument/2006/relationships/slide" Target="slides/slide194.xml"/><Relationship Id="rId200" Type="http://schemas.openxmlformats.org/officeDocument/2006/relationships/slide" Target="slides/slide198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image" Target="../media/image4.emf"/></Relationships>
</file>

<file path=ppt/drawings/_rels/vmlDrawing10.v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image" Target="../media/image15.emf"/></Relationships>
</file>

<file path=ppt/drawings/_rels/vmlDrawing10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7.emf"/></Relationships>
</file>

<file path=ppt/drawings/_rels/vmlDrawing10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9.emf"/><Relationship Id="rId1" Type="http://schemas.openxmlformats.org/officeDocument/2006/relationships/image" Target="../media/image118.emf"/></Relationships>
</file>

<file path=ppt/drawings/_rels/vmlDrawing10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0.emf"/></Relationships>
</file>

<file path=ppt/drawings/_rels/vmlDrawing10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1.emf"/></Relationships>
</file>

<file path=ppt/drawings/_rels/vmlDrawing10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2.emf"/></Relationships>
</file>

<file path=ppt/drawings/_rels/vmlDrawing105.vml.rels><?xml version="1.0" encoding="UTF-8" standalone="yes"?>
<Relationships xmlns="http://schemas.openxmlformats.org/package/2006/relationships"><Relationship Id="rId2" Type="http://schemas.openxmlformats.org/officeDocument/2006/relationships/image" Target="../media/image124.emf"/><Relationship Id="rId1" Type="http://schemas.openxmlformats.org/officeDocument/2006/relationships/image" Target="../media/image123.emf"/></Relationships>
</file>

<file path=ppt/drawings/_rels/vmlDrawing10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5.emf"/></Relationships>
</file>

<file path=ppt/drawings/_rels/vmlDrawing10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6.emf"/></Relationships>
</file>

<file path=ppt/drawings/_rels/vmlDrawing108.vml.rels><?xml version="1.0" encoding="UTF-8" standalone="yes"?>
<Relationships xmlns="http://schemas.openxmlformats.org/package/2006/relationships"><Relationship Id="rId2" Type="http://schemas.openxmlformats.org/officeDocument/2006/relationships/image" Target="../media/image128.emf"/><Relationship Id="rId1" Type="http://schemas.openxmlformats.org/officeDocument/2006/relationships/image" Target="../media/image127.emf"/></Relationships>
</file>

<file path=ppt/drawings/_rels/vmlDrawing10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9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drawings/_rels/vmlDrawing1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0.emf"/></Relationships>
</file>

<file path=ppt/drawings/_rels/vmlDrawing1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1.emf"/></Relationships>
</file>

<file path=ppt/drawings/_rels/vmlDrawing1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2.emf"/></Relationships>
</file>

<file path=ppt/drawings/_rels/vmlDrawing1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3.emf"/></Relationships>
</file>

<file path=ppt/drawings/_rels/vmlDrawing1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4.emf"/></Relationships>
</file>

<file path=ppt/drawings/_rels/vmlDrawing1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5.emf"/></Relationships>
</file>

<file path=ppt/drawings/_rels/vmlDrawing116.vml.rels><?xml version="1.0" encoding="UTF-8" standalone="yes"?>
<Relationships xmlns="http://schemas.openxmlformats.org/package/2006/relationships"><Relationship Id="rId2" Type="http://schemas.openxmlformats.org/officeDocument/2006/relationships/image" Target="../media/image137.emf"/><Relationship Id="rId1" Type="http://schemas.openxmlformats.org/officeDocument/2006/relationships/image" Target="../media/image136.emf"/></Relationships>
</file>

<file path=ppt/drawings/_rels/vmlDrawing117.vml.rels><?xml version="1.0" encoding="UTF-8" standalone="yes"?>
<Relationships xmlns="http://schemas.openxmlformats.org/package/2006/relationships"><Relationship Id="rId2" Type="http://schemas.openxmlformats.org/officeDocument/2006/relationships/image" Target="../media/image139.emf"/><Relationship Id="rId1" Type="http://schemas.openxmlformats.org/officeDocument/2006/relationships/image" Target="../media/image138.emf"/></Relationships>
</file>

<file path=ppt/drawings/_rels/vmlDrawing1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0.emf"/></Relationships>
</file>

<file path=ppt/drawings/_rels/vmlDrawing119.vml.rels><?xml version="1.0" encoding="UTF-8" standalone="yes"?>
<Relationships xmlns="http://schemas.openxmlformats.org/package/2006/relationships"><Relationship Id="rId2" Type="http://schemas.openxmlformats.org/officeDocument/2006/relationships/image" Target="../media/image142.emf"/><Relationship Id="rId1" Type="http://schemas.openxmlformats.org/officeDocument/2006/relationships/image" Target="../media/image141.emf"/></Relationships>
</file>

<file path=ppt/drawings/_rels/vmlDrawing12.v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image" Target="../media/image18.emf"/></Relationships>
</file>

<file path=ppt/drawings/_rels/vmlDrawing1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3.emf"/></Relationships>
</file>

<file path=ppt/drawings/_rels/vmlDrawing12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45.emf"/><Relationship Id="rId1" Type="http://schemas.openxmlformats.org/officeDocument/2006/relationships/image" Target="../media/image144.emf"/></Relationships>
</file>

<file path=ppt/drawings/_rels/vmlDrawing1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6.emf"/></Relationships>
</file>

<file path=ppt/drawings/_rels/vmlDrawing1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7.emf"/></Relationships>
</file>

<file path=ppt/drawings/_rels/vmlDrawing1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8.emf"/></Relationships>
</file>

<file path=ppt/drawings/_rels/vmlDrawing1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9.emf"/></Relationships>
</file>

<file path=ppt/drawings/_rels/vmlDrawing1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0.emf"/></Relationships>
</file>

<file path=ppt/drawings/_rels/vmlDrawing1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1.emf"/></Relationships>
</file>

<file path=ppt/drawings/_rels/vmlDrawing1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2.emf"/></Relationships>
</file>

<file path=ppt/drawings/_rels/vmlDrawing1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3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rawings/_rels/vmlDrawing1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4.emf"/></Relationships>
</file>

<file path=ppt/drawings/_rels/vmlDrawing1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5.emf"/></Relationships>
</file>

<file path=ppt/drawings/_rels/vmlDrawing1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6.emf"/></Relationships>
</file>

<file path=ppt/drawings/_rels/vmlDrawing1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7.emf"/></Relationships>
</file>

<file path=ppt/drawings/_rels/vmlDrawing1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8.emf"/></Relationships>
</file>

<file path=ppt/drawings/_rels/vmlDrawing1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9.emf"/></Relationships>
</file>

<file path=ppt/drawings/_rels/vmlDrawing136.vml.rels><?xml version="1.0" encoding="UTF-8" standalone="yes"?>
<Relationships xmlns="http://schemas.openxmlformats.org/package/2006/relationships"><Relationship Id="rId2" Type="http://schemas.openxmlformats.org/officeDocument/2006/relationships/image" Target="../media/image161.emf"/><Relationship Id="rId1" Type="http://schemas.openxmlformats.org/officeDocument/2006/relationships/image" Target="../media/image160.emf"/></Relationships>
</file>

<file path=ppt/drawings/_rels/vmlDrawing13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2.emf"/></Relationships>
</file>

<file path=ppt/drawings/_rels/vmlDrawing13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3.emf"/></Relationships>
</file>

<file path=ppt/drawings/_rels/vmlDrawing1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4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drawings/_rels/vmlDrawing14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5.emf"/></Relationships>
</file>

<file path=ppt/drawings/_rels/vmlDrawing14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6.emf"/></Relationships>
</file>

<file path=ppt/drawings/_rels/vmlDrawing14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7.emf"/></Relationships>
</file>

<file path=ppt/drawings/_rels/vmlDrawing1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8.emf"/></Relationships>
</file>

<file path=ppt/drawings/_rels/vmlDrawing14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9.emf"/></Relationships>
</file>

<file path=ppt/drawings/_rels/vmlDrawing14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0.emf"/></Relationships>
</file>

<file path=ppt/drawings/_rels/vmlDrawing14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1.emf"/></Relationships>
</file>

<file path=ppt/drawings/_rels/vmlDrawing14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2.emf"/></Relationships>
</file>

<file path=ppt/drawings/_rels/vmlDrawing14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3.emf"/></Relationships>
</file>

<file path=ppt/drawings/_rels/vmlDrawing1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4.emf"/></Relationships>
</file>

<file path=ppt/drawings/_rels/vmlDrawing15.v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image" Target="../media/image22.emf"/></Relationships>
</file>

<file path=ppt/drawings/_rels/vmlDrawing15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5.emf"/></Relationships>
</file>

<file path=ppt/drawings/_rels/vmlDrawing15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6.emf"/></Relationships>
</file>

<file path=ppt/drawings/_rels/vmlDrawing15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7.emf"/></Relationships>
</file>

<file path=ppt/drawings/_rels/vmlDrawing15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8.emf"/></Relationships>
</file>

<file path=ppt/drawings/_rels/vmlDrawing15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9.emf"/></Relationships>
</file>

<file path=ppt/drawings/_rels/vmlDrawing15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0.emf"/></Relationships>
</file>

<file path=ppt/drawings/_rels/vmlDrawing15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1.emf"/></Relationships>
</file>

<file path=ppt/drawings/_rels/vmlDrawing15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2.emf"/></Relationships>
</file>

<file path=ppt/drawings/_rels/vmlDrawing15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3.emf"/></Relationships>
</file>

<file path=ppt/drawings/_rels/vmlDrawing15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4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drawings/_rels/vmlDrawing16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5.emf"/></Relationships>
</file>

<file path=ppt/drawings/_rels/vmlDrawing16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6.emf"/></Relationships>
</file>

<file path=ppt/drawings/_rels/vmlDrawing16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7.emf"/></Relationships>
</file>

<file path=ppt/drawings/_rels/vmlDrawing16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8.emf"/></Relationships>
</file>

<file path=ppt/drawings/_rels/vmlDrawing16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9.emf"/></Relationships>
</file>

<file path=ppt/drawings/_rels/vmlDrawing16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0.emf"/></Relationships>
</file>

<file path=ppt/drawings/_rels/vmlDrawing16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1.emf"/></Relationships>
</file>

<file path=ppt/drawings/_rels/vmlDrawing16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2.emf"/></Relationships>
</file>

<file path=ppt/drawings/_rels/vmlDrawing16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3.emf"/></Relationships>
</file>

<file path=ppt/drawings/_rels/vmlDrawing16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4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/Relationships>
</file>

<file path=ppt/drawings/_rels/vmlDrawing17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5.emf"/></Relationships>
</file>

<file path=ppt/drawings/_rels/vmlDrawing17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6.emf"/></Relationships>
</file>

<file path=ppt/drawings/_rels/vmlDrawing17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7.emf"/></Relationships>
</file>

<file path=ppt/drawings/_rels/vmlDrawing17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8.emf"/></Relationships>
</file>

<file path=ppt/drawings/_rels/vmlDrawing174.vml.rels><?xml version="1.0" encoding="UTF-8" standalone="yes"?>
<Relationships xmlns="http://schemas.openxmlformats.org/package/2006/relationships"><Relationship Id="rId2" Type="http://schemas.openxmlformats.org/officeDocument/2006/relationships/image" Target="../media/image200.emf"/><Relationship Id="rId1" Type="http://schemas.openxmlformats.org/officeDocument/2006/relationships/image" Target="../media/image199.emf"/></Relationships>
</file>

<file path=ppt/drawings/_rels/vmlDrawing17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1.emf"/></Relationships>
</file>

<file path=ppt/drawings/_rels/vmlDrawing17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2.emf"/></Relationships>
</file>

<file path=ppt/drawings/_rels/vmlDrawing17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3.emf"/></Relationships>
</file>

<file path=ppt/drawings/_rels/vmlDrawing178.vml.rels><?xml version="1.0" encoding="UTF-8" standalone="yes"?>
<Relationships xmlns="http://schemas.openxmlformats.org/package/2006/relationships"><Relationship Id="rId2" Type="http://schemas.openxmlformats.org/officeDocument/2006/relationships/image" Target="../media/image205.emf"/><Relationship Id="rId1" Type="http://schemas.openxmlformats.org/officeDocument/2006/relationships/image" Target="../media/image204.emf"/></Relationships>
</file>

<file path=ppt/drawings/_rels/vmlDrawing179.vml.rels><?xml version="1.0" encoding="UTF-8" standalone="yes"?>
<Relationships xmlns="http://schemas.openxmlformats.org/package/2006/relationships"><Relationship Id="rId2" Type="http://schemas.openxmlformats.org/officeDocument/2006/relationships/image" Target="../media/image207.emf"/><Relationship Id="rId1" Type="http://schemas.openxmlformats.org/officeDocument/2006/relationships/image" Target="../media/image206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/Relationships>
</file>

<file path=ppt/drawings/_rels/vmlDrawing18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8.emf"/></Relationships>
</file>

<file path=ppt/drawings/_rels/vmlDrawing18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9.emf"/></Relationships>
</file>

<file path=ppt/drawings/_rels/vmlDrawing18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0.emf"/></Relationships>
</file>

<file path=ppt/drawings/_rels/vmlDrawing18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1.emf"/></Relationships>
</file>

<file path=ppt/drawings/_rels/vmlDrawing18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2.emf"/></Relationships>
</file>

<file path=ppt/drawings/_rels/vmlDrawing18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3.emf"/></Relationships>
</file>

<file path=ppt/drawings/_rels/vmlDrawing18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4.emf"/></Relationships>
</file>

<file path=ppt/drawings/_rels/vmlDrawing18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5.emf"/></Relationships>
</file>

<file path=ppt/drawings/_rels/vmlDrawing18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6.emf"/></Relationships>
</file>

<file path=ppt/drawings/_rels/vmlDrawing18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7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emf"/></Relationships>
</file>

<file path=ppt/drawings/_rels/vmlDrawing19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8.emf"/></Relationships>
</file>

<file path=ppt/drawings/_rels/vmlDrawing19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9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20.v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image" Target="../media/image28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.e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.emf"/></Relationships>
</file>

<file path=ppt/drawings/_rels/vmlDrawing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.e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30.v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image" Target="../media/image39.emf"/></Relationships>
</file>

<file path=ppt/drawings/_rels/vmlDrawing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.emf"/></Relationships>
</file>

<file path=ppt/drawings/_rels/vmlDrawing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2.emf"/></Relationships>
</file>

<file path=ppt/drawings/_rels/vmlDrawing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3.emf"/></Relationships>
</file>

<file path=ppt/drawings/_rels/vmlDrawing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4.emf"/></Relationships>
</file>

<file path=ppt/drawings/_rels/vmlDrawing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45.emf"/></Relationships>
</file>

<file path=ppt/drawings/_rels/vmlDrawing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6.emf"/></Relationships>
</file>

<file path=ppt/drawings/_rels/vmlDrawing37.vml.rels><?xml version="1.0" encoding="UTF-8" standalone="yes"?>
<Relationships xmlns="http://schemas.openxmlformats.org/package/2006/relationships"><Relationship Id="rId1" Type="http://schemas.openxmlformats.org/officeDocument/2006/relationships/image" Target="../media/image47.emf"/></Relationships>
</file>

<file path=ppt/drawings/_rels/vmlDrawing38.vml.rels><?xml version="1.0" encoding="UTF-8" standalone="yes"?>
<Relationships xmlns="http://schemas.openxmlformats.org/package/2006/relationships"><Relationship Id="rId1" Type="http://schemas.openxmlformats.org/officeDocument/2006/relationships/image" Target="../media/image48.emf"/></Relationships>
</file>

<file path=ppt/drawings/_rels/vmlDrawing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49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40.vml.rels><?xml version="1.0" encoding="UTF-8" standalone="yes"?>
<Relationships xmlns="http://schemas.openxmlformats.org/package/2006/relationships"><Relationship Id="rId2" Type="http://schemas.openxmlformats.org/officeDocument/2006/relationships/image" Target="../media/image51.emf"/><Relationship Id="rId1" Type="http://schemas.openxmlformats.org/officeDocument/2006/relationships/image" Target="../media/image50.emf"/></Relationships>
</file>

<file path=ppt/drawings/_rels/vmlDrawing4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2.emf"/></Relationships>
</file>

<file path=ppt/drawings/_rels/vmlDrawing4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3.emf"/></Relationships>
</file>

<file path=ppt/drawings/_rels/vmlDrawing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4.emf"/></Relationships>
</file>

<file path=ppt/drawings/_rels/vmlDrawing4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5.emf"/></Relationships>
</file>

<file path=ppt/drawings/_rels/vmlDrawing4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6.emf"/></Relationships>
</file>

<file path=ppt/drawings/_rels/vmlDrawing46.vml.rels><?xml version="1.0" encoding="UTF-8" standalone="yes"?>
<Relationships xmlns="http://schemas.openxmlformats.org/package/2006/relationships"><Relationship Id="rId1" Type="http://schemas.openxmlformats.org/officeDocument/2006/relationships/image" Target="../media/image57.emf"/></Relationships>
</file>

<file path=ppt/drawings/_rels/vmlDrawing47.vml.rels><?xml version="1.0" encoding="UTF-8" standalone="yes"?>
<Relationships xmlns="http://schemas.openxmlformats.org/package/2006/relationships"><Relationship Id="rId1" Type="http://schemas.openxmlformats.org/officeDocument/2006/relationships/image" Target="../media/image58.emf"/></Relationships>
</file>

<file path=ppt/drawings/_rels/vmlDrawing48.vml.rels><?xml version="1.0" encoding="UTF-8" standalone="yes"?>
<Relationships xmlns="http://schemas.openxmlformats.org/package/2006/relationships"><Relationship Id="rId1" Type="http://schemas.openxmlformats.org/officeDocument/2006/relationships/image" Target="../media/image59.emf"/></Relationships>
</file>

<file path=ppt/drawings/_rels/vmlDrawing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60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50.vml.rels><?xml version="1.0" encoding="UTF-8" standalone="yes"?>
<Relationships xmlns="http://schemas.openxmlformats.org/package/2006/relationships"><Relationship Id="rId1" Type="http://schemas.openxmlformats.org/officeDocument/2006/relationships/image" Target="../media/image61.emf"/></Relationships>
</file>

<file path=ppt/drawings/_rels/vmlDrawing5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2.emf"/></Relationships>
</file>

<file path=ppt/drawings/_rels/vmlDrawing5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3.emf"/></Relationships>
</file>

<file path=ppt/drawings/_rels/vmlDrawing5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4.emf"/></Relationships>
</file>

<file path=ppt/drawings/_rels/vmlDrawing5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5.emf"/></Relationships>
</file>

<file path=ppt/drawings/_rels/vmlDrawing55.vml.rels><?xml version="1.0" encoding="UTF-8" standalone="yes"?>
<Relationships xmlns="http://schemas.openxmlformats.org/package/2006/relationships"><Relationship Id="rId1" Type="http://schemas.openxmlformats.org/officeDocument/2006/relationships/image" Target="../media/image66.emf"/></Relationships>
</file>

<file path=ppt/drawings/_rels/vmlDrawing56.vml.rels><?xml version="1.0" encoding="UTF-8" standalone="yes"?>
<Relationships xmlns="http://schemas.openxmlformats.org/package/2006/relationships"><Relationship Id="rId1" Type="http://schemas.openxmlformats.org/officeDocument/2006/relationships/image" Target="../media/image67.emf"/></Relationships>
</file>

<file path=ppt/drawings/_rels/vmlDrawing57.vml.rels><?xml version="1.0" encoding="UTF-8" standalone="yes"?>
<Relationships xmlns="http://schemas.openxmlformats.org/package/2006/relationships"><Relationship Id="rId1" Type="http://schemas.openxmlformats.org/officeDocument/2006/relationships/image" Target="../media/image68.emf"/></Relationships>
</file>

<file path=ppt/drawings/_rels/vmlDrawing58.vml.rels><?xml version="1.0" encoding="UTF-8" standalone="yes"?>
<Relationships xmlns="http://schemas.openxmlformats.org/package/2006/relationships"><Relationship Id="rId1" Type="http://schemas.openxmlformats.org/officeDocument/2006/relationships/image" Target="../media/image69.emf"/></Relationships>
</file>

<file path=ppt/drawings/_rels/vmlDrawing59.vml.rels><?xml version="1.0" encoding="UTF-8" standalone="yes"?>
<Relationships xmlns="http://schemas.openxmlformats.org/package/2006/relationships"><Relationship Id="rId1" Type="http://schemas.openxmlformats.org/officeDocument/2006/relationships/image" Target="../media/image70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60.vml.rels><?xml version="1.0" encoding="UTF-8" standalone="yes"?>
<Relationships xmlns="http://schemas.openxmlformats.org/package/2006/relationships"><Relationship Id="rId2" Type="http://schemas.openxmlformats.org/officeDocument/2006/relationships/image" Target="../media/image72.emf"/><Relationship Id="rId1" Type="http://schemas.openxmlformats.org/officeDocument/2006/relationships/image" Target="../media/image71.emf"/></Relationships>
</file>

<file path=ppt/drawings/_rels/vmlDrawing6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3.emf"/></Relationships>
</file>

<file path=ppt/drawings/_rels/vmlDrawing62.vml.rels><?xml version="1.0" encoding="UTF-8" standalone="yes"?>
<Relationships xmlns="http://schemas.openxmlformats.org/package/2006/relationships"><Relationship Id="rId1" Type="http://schemas.openxmlformats.org/officeDocument/2006/relationships/image" Target="../media/image74.emf"/></Relationships>
</file>

<file path=ppt/drawings/_rels/vmlDrawing63.vml.rels><?xml version="1.0" encoding="UTF-8" standalone="yes"?>
<Relationships xmlns="http://schemas.openxmlformats.org/package/2006/relationships"><Relationship Id="rId1" Type="http://schemas.openxmlformats.org/officeDocument/2006/relationships/image" Target="../media/image75.emf"/></Relationships>
</file>

<file path=ppt/drawings/_rels/vmlDrawing64.vml.rels><?xml version="1.0" encoding="UTF-8" standalone="yes"?>
<Relationships xmlns="http://schemas.openxmlformats.org/package/2006/relationships"><Relationship Id="rId1" Type="http://schemas.openxmlformats.org/officeDocument/2006/relationships/image" Target="../media/image76.emf"/></Relationships>
</file>

<file path=ppt/drawings/_rels/vmlDrawing65.vml.rels><?xml version="1.0" encoding="UTF-8" standalone="yes"?>
<Relationships xmlns="http://schemas.openxmlformats.org/package/2006/relationships"><Relationship Id="rId1" Type="http://schemas.openxmlformats.org/officeDocument/2006/relationships/image" Target="../media/image77.emf"/></Relationships>
</file>

<file path=ppt/drawings/_rels/vmlDrawing66.vml.rels><?xml version="1.0" encoding="UTF-8" standalone="yes"?>
<Relationships xmlns="http://schemas.openxmlformats.org/package/2006/relationships"><Relationship Id="rId1" Type="http://schemas.openxmlformats.org/officeDocument/2006/relationships/image" Target="../media/image78.emf"/></Relationships>
</file>

<file path=ppt/drawings/_rels/vmlDrawing67.vml.rels><?xml version="1.0" encoding="UTF-8" standalone="yes"?>
<Relationships xmlns="http://schemas.openxmlformats.org/package/2006/relationships"><Relationship Id="rId1" Type="http://schemas.openxmlformats.org/officeDocument/2006/relationships/image" Target="../media/image79.emf"/></Relationships>
</file>

<file path=ppt/drawings/_rels/vmlDrawing68.vml.rels><?xml version="1.0" encoding="UTF-8" standalone="yes"?>
<Relationships xmlns="http://schemas.openxmlformats.org/package/2006/relationships"><Relationship Id="rId2" Type="http://schemas.openxmlformats.org/officeDocument/2006/relationships/image" Target="../media/image81.emf"/><Relationship Id="rId1" Type="http://schemas.openxmlformats.org/officeDocument/2006/relationships/image" Target="../media/image80.emf"/></Relationships>
</file>

<file path=ppt/drawings/_rels/vmlDrawing69.vml.rels><?xml version="1.0" encoding="UTF-8" standalone="yes"?>
<Relationships xmlns="http://schemas.openxmlformats.org/package/2006/relationships"><Relationship Id="rId1" Type="http://schemas.openxmlformats.org/officeDocument/2006/relationships/image" Target="../media/image82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70.vml.rels><?xml version="1.0" encoding="UTF-8" standalone="yes"?>
<Relationships xmlns="http://schemas.openxmlformats.org/package/2006/relationships"><Relationship Id="rId1" Type="http://schemas.openxmlformats.org/officeDocument/2006/relationships/image" Target="../media/image83.emf"/></Relationships>
</file>

<file path=ppt/drawings/_rels/vmlDrawing7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4.emf"/></Relationships>
</file>

<file path=ppt/drawings/_rels/vmlDrawing72.vml.rels><?xml version="1.0" encoding="UTF-8" standalone="yes"?>
<Relationships xmlns="http://schemas.openxmlformats.org/package/2006/relationships"><Relationship Id="rId2" Type="http://schemas.openxmlformats.org/officeDocument/2006/relationships/image" Target="../media/image86.emf"/><Relationship Id="rId1" Type="http://schemas.openxmlformats.org/officeDocument/2006/relationships/image" Target="../media/image85.emf"/></Relationships>
</file>

<file path=ppt/drawings/_rels/vmlDrawing73.vml.rels><?xml version="1.0" encoding="UTF-8" standalone="yes"?>
<Relationships xmlns="http://schemas.openxmlformats.org/package/2006/relationships"><Relationship Id="rId1" Type="http://schemas.openxmlformats.org/officeDocument/2006/relationships/image" Target="../media/image87.emf"/></Relationships>
</file>

<file path=ppt/drawings/_rels/vmlDrawing74.vml.rels><?xml version="1.0" encoding="UTF-8" standalone="yes"?>
<Relationships xmlns="http://schemas.openxmlformats.org/package/2006/relationships"><Relationship Id="rId1" Type="http://schemas.openxmlformats.org/officeDocument/2006/relationships/image" Target="../media/image88.emf"/></Relationships>
</file>

<file path=ppt/drawings/_rels/vmlDrawing75.vml.rels><?xml version="1.0" encoding="UTF-8" standalone="yes"?>
<Relationships xmlns="http://schemas.openxmlformats.org/package/2006/relationships"><Relationship Id="rId1" Type="http://schemas.openxmlformats.org/officeDocument/2006/relationships/image" Target="../media/image89.emf"/></Relationships>
</file>

<file path=ppt/drawings/_rels/vmlDrawing76.vml.rels><?xml version="1.0" encoding="UTF-8" standalone="yes"?>
<Relationships xmlns="http://schemas.openxmlformats.org/package/2006/relationships"><Relationship Id="rId1" Type="http://schemas.openxmlformats.org/officeDocument/2006/relationships/image" Target="../media/image90.emf"/></Relationships>
</file>

<file path=ppt/drawings/_rels/vmlDrawing77.vml.rels><?xml version="1.0" encoding="UTF-8" standalone="yes"?>
<Relationships xmlns="http://schemas.openxmlformats.org/package/2006/relationships"><Relationship Id="rId1" Type="http://schemas.openxmlformats.org/officeDocument/2006/relationships/image" Target="../media/image91.emf"/></Relationships>
</file>

<file path=ppt/drawings/_rels/vmlDrawing78.vml.rels><?xml version="1.0" encoding="UTF-8" standalone="yes"?>
<Relationships xmlns="http://schemas.openxmlformats.org/package/2006/relationships"><Relationship Id="rId1" Type="http://schemas.openxmlformats.org/officeDocument/2006/relationships/image" Target="../media/image92.emf"/></Relationships>
</file>

<file path=ppt/drawings/_rels/vmlDrawing79.vml.rels><?xml version="1.0" encoding="UTF-8" standalone="yes"?>
<Relationships xmlns="http://schemas.openxmlformats.org/package/2006/relationships"><Relationship Id="rId1" Type="http://schemas.openxmlformats.org/officeDocument/2006/relationships/image" Target="../media/image93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80.vml.rels><?xml version="1.0" encoding="UTF-8" standalone="yes"?>
<Relationships xmlns="http://schemas.openxmlformats.org/package/2006/relationships"><Relationship Id="rId1" Type="http://schemas.openxmlformats.org/officeDocument/2006/relationships/image" Target="../media/image94.emf"/></Relationships>
</file>

<file path=ppt/drawings/_rels/vmlDrawing8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5.emf"/></Relationships>
</file>

<file path=ppt/drawings/_rels/vmlDrawing82.vml.rels><?xml version="1.0" encoding="UTF-8" standalone="yes"?>
<Relationships xmlns="http://schemas.openxmlformats.org/package/2006/relationships"><Relationship Id="rId1" Type="http://schemas.openxmlformats.org/officeDocument/2006/relationships/image" Target="../media/image96.emf"/></Relationships>
</file>

<file path=ppt/drawings/_rels/vmlDrawing83.vml.rels><?xml version="1.0" encoding="UTF-8" standalone="yes"?>
<Relationships xmlns="http://schemas.openxmlformats.org/package/2006/relationships"><Relationship Id="rId1" Type="http://schemas.openxmlformats.org/officeDocument/2006/relationships/image" Target="../media/image97.emf"/></Relationships>
</file>

<file path=ppt/drawings/_rels/vmlDrawing84.vml.rels><?xml version="1.0" encoding="UTF-8" standalone="yes"?>
<Relationships xmlns="http://schemas.openxmlformats.org/package/2006/relationships"><Relationship Id="rId1" Type="http://schemas.openxmlformats.org/officeDocument/2006/relationships/image" Target="../media/image98.emf"/></Relationships>
</file>

<file path=ppt/drawings/_rels/vmlDrawing85.vml.rels><?xml version="1.0" encoding="UTF-8" standalone="yes"?>
<Relationships xmlns="http://schemas.openxmlformats.org/package/2006/relationships"><Relationship Id="rId1" Type="http://schemas.openxmlformats.org/officeDocument/2006/relationships/image" Target="../media/image99.emf"/></Relationships>
</file>

<file path=ppt/drawings/_rels/vmlDrawing8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0.emf"/></Relationships>
</file>

<file path=ppt/drawings/_rels/vmlDrawing8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1.emf"/></Relationships>
</file>

<file path=ppt/drawings/_rels/vmlDrawing8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2.emf"/></Relationships>
</file>

<file path=ppt/drawings/_rels/vmlDrawing8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3.emf"/></Relationships>
</file>

<file path=ppt/drawings/_rels/vmlDrawing9.v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image" Target="../media/image13.emf"/></Relationships>
</file>

<file path=ppt/drawings/_rels/vmlDrawing9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4.emf"/></Relationships>
</file>

<file path=ppt/drawings/_rels/vmlDrawing9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5.emf"/></Relationships>
</file>

<file path=ppt/drawings/_rels/vmlDrawing9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6.emf"/></Relationships>
</file>

<file path=ppt/drawings/_rels/vmlDrawing9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7.emf"/></Relationships>
</file>

<file path=ppt/drawings/_rels/vmlDrawing9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8.emf"/></Relationships>
</file>

<file path=ppt/drawings/_rels/vmlDrawing9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9.emf"/></Relationships>
</file>

<file path=ppt/drawings/_rels/vmlDrawing96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2.emf"/><Relationship Id="rId2" Type="http://schemas.openxmlformats.org/officeDocument/2006/relationships/image" Target="../media/image111.emf"/><Relationship Id="rId1" Type="http://schemas.openxmlformats.org/officeDocument/2006/relationships/image" Target="../media/image110.emf"/></Relationships>
</file>

<file path=ppt/drawings/_rels/vmlDrawing97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4.emf"/><Relationship Id="rId1" Type="http://schemas.openxmlformats.org/officeDocument/2006/relationships/image" Target="../media/image113.emf"/></Relationships>
</file>

<file path=ppt/drawings/_rels/vmlDrawing9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5.emf"/></Relationships>
</file>

<file path=ppt/drawings/_rels/vmlDrawing9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6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1C15E6-6BD2-4E4B-B1D4-218C26E1B228}" type="datetimeFigureOut">
              <a:rPr lang="zh-CN" altLang="en-US" smtClean="0"/>
              <a:t>2020/3/3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55EDCA-2189-4435-B38B-6F3C2C0443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356931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17430C-5A66-4BD0-A971-34190B6C6019}" type="datetimeFigureOut">
              <a:rPr lang="zh-CN" altLang="en-US" smtClean="0"/>
              <a:t>2020/3/3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AC173A-3DA8-4893-B28A-1E15F55C33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77443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.xml"/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1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.xml"/><Relationship Id="rId1" Type="http://schemas.openxmlformats.org/officeDocument/2006/relationships/notesMaster" Target="../notesMasters/notesMaster1.xml"/></Relationships>
</file>

<file path=ppt/notesSlides/_rels/notesSlide1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1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1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1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1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1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1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.xml"/><Relationship Id="rId1" Type="http://schemas.openxmlformats.org/officeDocument/2006/relationships/notesMaster" Target="../notesMasters/notesMaster1.xml"/></Relationships>
</file>

<file path=ppt/notesSlides/_rels/notesSlide1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_rels/notesSlide1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.xml"/><Relationship Id="rId1" Type="http://schemas.openxmlformats.org/officeDocument/2006/relationships/notesMaster" Target="../notesMasters/notesMaster1.xml"/></Relationships>
</file>

<file path=ppt/notesSlides/_rels/notesSlide1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4.xml"/><Relationship Id="rId1" Type="http://schemas.openxmlformats.org/officeDocument/2006/relationships/notesMaster" Target="../notesMasters/notesMaster1.xml"/></Relationships>
</file>

<file path=ppt/notesSlides/_rels/notesSlide1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.xml"/><Relationship Id="rId1" Type="http://schemas.openxmlformats.org/officeDocument/2006/relationships/notesMaster" Target="../notesMasters/notesMaster1.xml"/></Relationships>
</file>

<file path=ppt/notesSlides/_rels/notesSlide1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1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.xml"/><Relationship Id="rId1" Type="http://schemas.openxmlformats.org/officeDocument/2006/relationships/notesMaster" Target="../notesMasters/notesMaster1.xml"/></Relationships>
</file>

<file path=ppt/notesSlides/_rels/notesSlide1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9.xml"/><Relationship Id="rId1" Type="http://schemas.openxmlformats.org/officeDocument/2006/relationships/notesMaster" Target="../notesMasters/notesMaster1.xml"/></Relationships>
</file>

<file path=ppt/notesSlides/_rels/notesSlide1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0.xml"/><Relationship Id="rId1" Type="http://schemas.openxmlformats.org/officeDocument/2006/relationships/notesMaster" Target="../notesMasters/notesMaster1.xml"/></Relationships>
</file>

<file path=ppt/notesSlides/_rels/notesSlide1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1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.xml"/><Relationship Id="rId1" Type="http://schemas.openxmlformats.org/officeDocument/2006/relationships/notesMaster" Target="../notesMasters/notesMaster1.xml"/></Relationships>
</file>

<file path=ppt/notesSlides/_rels/notesSlide1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3.xml"/><Relationship Id="rId1" Type="http://schemas.openxmlformats.org/officeDocument/2006/relationships/notesMaster" Target="../notesMasters/notesMaster1.xml"/></Relationships>
</file>

<file path=ppt/notesSlides/_rels/notesSlide1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1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.xml"/><Relationship Id="rId1" Type="http://schemas.openxmlformats.org/officeDocument/2006/relationships/notesMaster" Target="../notesMasters/notesMaster1.xml"/></Relationships>
</file>

<file path=ppt/notesSlides/_rels/notesSlide1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.xml"/><Relationship Id="rId1" Type="http://schemas.openxmlformats.org/officeDocument/2006/relationships/notesMaster" Target="../notesMasters/notesMaster1.xml"/></Relationships>
</file>

<file path=ppt/notesSlides/_rels/notesSlide1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.xml"/><Relationship Id="rId1" Type="http://schemas.openxmlformats.org/officeDocument/2006/relationships/notesMaster" Target="../notesMasters/notesMaster1.xml"/></Relationships>
</file>

<file path=ppt/notesSlides/_rels/notesSlide1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9.xml"/><Relationship Id="rId1" Type="http://schemas.openxmlformats.org/officeDocument/2006/relationships/notesMaster" Target="../notesMasters/notesMaster1.xml"/></Relationships>
</file>

<file path=ppt/notesSlides/_rels/notesSlide1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1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2.xml"/><Relationship Id="rId1" Type="http://schemas.openxmlformats.org/officeDocument/2006/relationships/notesMaster" Target="../notesMasters/notesMaster1.xml"/></Relationships>
</file>

<file path=ppt/notesSlides/_rels/notesSlide1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3.xml"/><Relationship Id="rId1" Type="http://schemas.openxmlformats.org/officeDocument/2006/relationships/notesMaster" Target="../notesMasters/notesMaster1.xml"/></Relationships>
</file>

<file path=ppt/notesSlides/_rels/notesSlide1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4.xml"/><Relationship Id="rId1" Type="http://schemas.openxmlformats.org/officeDocument/2006/relationships/notesMaster" Target="../notesMasters/notesMaster1.xml"/></Relationships>
</file>

<file path=ppt/notesSlides/_rels/notesSlide1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5.xml"/><Relationship Id="rId1" Type="http://schemas.openxmlformats.org/officeDocument/2006/relationships/notesMaster" Target="../notesMasters/notesMaster1.xml"/></Relationships>
</file>

<file path=ppt/notesSlides/_rels/notesSlide1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7.xml"/><Relationship Id="rId1" Type="http://schemas.openxmlformats.org/officeDocument/2006/relationships/notesMaster" Target="../notesMasters/notesMaster1.xml"/></Relationships>
</file>

<file path=ppt/notesSlides/_rels/notesSlide1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8.xml"/><Relationship Id="rId1" Type="http://schemas.openxmlformats.org/officeDocument/2006/relationships/notesMaster" Target="../notesMasters/notesMaster1.xml"/></Relationships>
</file>

<file path=ppt/notesSlides/_rels/notesSlide1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9.xml"/><Relationship Id="rId1" Type="http://schemas.openxmlformats.org/officeDocument/2006/relationships/notesMaster" Target="../notesMasters/notesMaster1.xml"/></Relationships>
</file>

<file path=ppt/notesSlides/_rels/notesSlide1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0.xml"/><Relationship Id="rId1" Type="http://schemas.openxmlformats.org/officeDocument/2006/relationships/notesMaster" Target="../notesMasters/notesMaster1.xml"/></Relationships>
</file>

<file path=ppt/notesSlides/_rels/notesSlide1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1.xml"/><Relationship Id="rId1" Type="http://schemas.openxmlformats.org/officeDocument/2006/relationships/notesMaster" Target="../notesMasters/notesMaster1.xml"/></Relationships>
</file>

<file path=ppt/notesSlides/_rels/notesSlide1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2.xml"/><Relationship Id="rId1" Type="http://schemas.openxmlformats.org/officeDocument/2006/relationships/notesMaster" Target="../notesMasters/notesMaster1.xml"/></Relationships>
</file>

<file path=ppt/notesSlides/_rels/notesSlide1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3.xml"/><Relationship Id="rId1" Type="http://schemas.openxmlformats.org/officeDocument/2006/relationships/notesMaster" Target="../notesMasters/notesMaster1.xml"/></Relationships>
</file>

<file path=ppt/notesSlides/_rels/notesSlide1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5.xml"/><Relationship Id="rId1" Type="http://schemas.openxmlformats.org/officeDocument/2006/relationships/notesMaster" Target="../notesMasters/notesMaster1.xml"/></Relationships>
</file>

<file path=ppt/notesSlides/_rels/notesSlide1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6.xml"/><Relationship Id="rId1" Type="http://schemas.openxmlformats.org/officeDocument/2006/relationships/notesMaster" Target="../notesMasters/notesMaster1.xml"/></Relationships>
</file>

<file path=ppt/notesSlides/_rels/notesSlide1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8.xml"/><Relationship Id="rId1" Type="http://schemas.openxmlformats.org/officeDocument/2006/relationships/notesMaster" Target="../notesMasters/notesMaster1.xml"/></Relationships>
</file>

<file path=ppt/notesSlides/_rels/notesSlide1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9.xml"/><Relationship Id="rId1" Type="http://schemas.openxmlformats.org/officeDocument/2006/relationships/notesMaster" Target="../notesMasters/notesMaster1.xml"/></Relationships>
</file>

<file path=ppt/notesSlides/_rels/notesSlide1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0.xml"/><Relationship Id="rId1" Type="http://schemas.openxmlformats.org/officeDocument/2006/relationships/notesMaster" Target="../notesMasters/notesMaster1.xml"/></Relationships>
</file>

<file path=ppt/notesSlides/_rels/notesSlide1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1.xml"/><Relationship Id="rId1" Type="http://schemas.openxmlformats.org/officeDocument/2006/relationships/notesMaster" Target="../notesMasters/notesMaster1.xml"/></Relationships>
</file>

<file path=ppt/notesSlides/_rels/notesSlide1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2.xml"/><Relationship Id="rId1" Type="http://schemas.openxmlformats.org/officeDocument/2006/relationships/notesMaster" Target="../notesMasters/notesMaster1.xml"/></Relationships>
</file>

<file path=ppt/notesSlides/_rels/notesSlide1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3.xml"/><Relationship Id="rId1" Type="http://schemas.openxmlformats.org/officeDocument/2006/relationships/notesMaster" Target="../notesMasters/notesMaster1.xml"/></Relationships>
</file>

<file path=ppt/notesSlides/_rels/notesSlide1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4.xml"/><Relationship Id="rId1" Type="http://schemas.openxmlformats.org/officeDocument/2006/relationships/notesMaster" Target="../notesMasters/notesMaster1.xml"/></Relationships>
</file>

<file path=ppt/notesSlides/_rels/notesSlide1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5.xml"/><Relationship Id="rId1" Type="http://schemas.openxmlformats.org/officeDocument/2006/relationships/notesMaster" Target="../notesMasters/notesMaster1.xml"/></Relationships>
</file>

<file path=ppt/notesSlides/_rels/notesSlide1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6.xml"/><Relationship Id="rId1" Type="http://schemas.openxmlformats.org/officeDocument/2006/relationships/notesMaster" Target="../notesMasters/notesMaster1.xml"/></Relationships>
</file>

<file path=ppt/notesSlides/_rels/notesSlide1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8.xml"/><Relationship Id="rId1" Type="http://schemas.openxmlformats.org/officeDocument/2006/relationships/notesMaster" Target="../notesMasters/notesMaster1.xml"/></Relationships>
</file>

<file path=ppt/notesSlides/_rels/notesSlide1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9.xml"/><Relationship Id="rId1" Type="http://schemas.openxmlformats.org/officeDocument/2006/relationships/notesMaster" Target="../notesMasters/notesMaster1.xml"/></Relationships>
</file>

<file path=ppt/notesSlides/_rels/notesSlide1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0.xml"/><Relationship Id="rId1" Type="http://schemas.openxmlformats.org/officeDocument/2006/relationships/notesMaster" Target="../notesMasters/notesMaster1.xml"/></Relationships>
</file>

<file path=ppt/notesSlides/_rels/notesSlide1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1.xml"/><Relationship Id="rId1" Type="http://schemas.openxmlformats.org/officeDocument/2006/relationships/notesMaster" Target="../notesMasters/notesMaster1.xml"/></Relationships>
</file>

<file path=ppt/notesSlides/_rels/notesSlide1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2.xml"/><Relationship Id="rId1" Type="http://schemas.openxmlformats.org/officeDocument/2006/relationships/notesMaster" Target="../notesMasters/notesMaster1.xml"/></Relationships>
</file>

<file path=ppt/notesSlides/_rels/notesSlide1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3.xml"/><Relationship Id="rId1" Type="http://schemas.openxmlformats.org/officeDocument/2006/relationships/notesMaster" Target="../notesMasters/notesMaster1.xml"/></Relationships>
</file>

<file path=ppt/notesSlides/_rels/notesSlide1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4.xml"/><Relationship Id="rId1" Type="http://schemas.openxmlformats.org/officeDocument/2006/relationships/notesMaster" Target="../notesMasters/notesMaster1.xml"/></Relationships>
</file>

<file path=ppt/notesSlides/_rels/notesSlide1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5.xml"/><Relationship Id="rId1" Type="http://schemas.openxmlformats.org/officeDocument/2006/relationships/notesMaster" Target="../notesMasters/notesMaster1.xml"/></Relationships>
</file>

<file path=ppt/notesSlides/_rels/notesSlide1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6.xml"/><Relationship Id="rId1" Type="http://schemas.openxmlformats.org/officeDocument/2006/relationships/notesMaster" Target="../notesMasters/notesMaster1.xml"/></Relationships>
</file>

<file path=ppt/notesSlides/_rels/notesSlide1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8.xml"/><Relationship Id="rId1" Type="http://schemas.openxmlformats.org/officeDocument/2006/relationships/notesMaster" Target="../notesMasters/notesMaster1.xml"/></Relationships>
</file>

<file path=ppt/notesSlides/_rels/notesSlide1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9.xml"/><Relationship Id="rId1" Type="http://schemas.openxmlformats.org/officeDocument/2006/relationships/notesMaster" Target="../notesMasters/notesMaster1.xml"/></Relationships>
</file>

<file path=ppt/notesSlides/_rels/notesSlide1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78715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4710553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104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6209191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105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646758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106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3213614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107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4757675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108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934442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109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7939068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3185807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5812477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796327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9062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3995584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0091363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7817215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0303774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2916338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4571832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4299237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4141278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1891386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1384716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76450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9939163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9179704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5687597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6883148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0842464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9145835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8508298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7059603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1250357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9541465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30990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8561299"/>
      </p:ext>
    </p:extLst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5993270"/>
      </p:ext>
    </p:extLst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0470572"/>
      </p:ext>
    </p:extLst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4815058"/>
      </p:ext>
    </p:extLst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3093821"/>
      </p:ext>
    </p:extLst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9006584"/>
      </p:ext>
    </p:extLst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3596385"/>
      </p:ext>
    </p:extLst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142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4329929"/>
      </p:ext>
    </p:extLst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8147760"/>
      </p:ext>
    </p:extLst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144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6580069"/>
      </p:ext>
    </p:extLst>
  </p:cSld>
  <p:clrMapOvr>
    <a:masterClrMapping/>
  </p:clrMapOvr>
</p:notes>
</file>

<file path=ppt/notesSlides/notesSlide1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145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63959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5663661"/>
      </p:ext>
    </p:extLst>
  </p:cSld>
  <p:clrMapOvr>
    <a:masterClrMapping/>
  </p:clrMapOvr>
</p:notes>
</file>

<file path=ppt/notesSlides/notesSlide1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146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7523580"/>
      </p:ext>
    </p:extLst>
  </p:cSld>
  <p:clrMapOvr>
    <a:masterClrMapping/>
  </p:clrMapOvr>
</p:notes>
</file>

<file path=ppt/notesSlides/notesSlide1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147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6623841"/>
      </p:ext>
    </p:extLst>
  </p:cSld>
  <p:clrMapOvr>
    <a:masterClrMapping/>
  </p:clrMapOvr>
</p:notes>
</file>

<file path=ppt/notesSlides/notesSlide1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148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0502340"/>
      </p:ext>
    </p:extLst>
  </p:cSld>
  <p:clrMapOvr>
    <a:masterClrMapping/>
  </p:clrMapOvr>
</p:notes>
</file>

<file path=ppt/notesSlides/notesSlide1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149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9277018"/>
      </p:ext>
    </p:extLst>
  </p:cSld>
  <p:clrMapOvr>
    <a:masterClrMapping/>
  </p:clrMapOvr>
</p:notes>
</file>

<file path=ppt/notesSlides/notesSlide1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150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64179"/>
      </p:ext>
    </p:extLst>
  </p:cSld>
  <p:clrMapOvr>
    <a:masterClrMapping/>
  </p:clrMapOvr>
</p:notes>
</file>

<file path=ppt/notesSlides/notesSlide1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151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5151855"/>
      </p:ext>
    </p:extLst>
  </p:cSld>
  <p:clrMapOvr>
    <a:masterClrMapping/>
  </p:clrMapOvr>
</p:notes>
</file>

<file path=ppt/notesSlides/notesSlide1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152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5078082"/>
      </p:ext>
    </p:extLst>
  </p:cSld>
  <p:clrMapOvr>
    <a:masterClrMapping/>
  </p:clrMapOvr>
</p:notes>
</file>

<file path=ppt/notesSlides/notesSlide1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153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447"/>
      </p:ext>
    </p:extLst>
  </p:cSld>
  <p:clrMapOvr>
    <a:masterClrMapping/>
  </p:clrMapOvr>
</p:notes>
</file>

<file path=ppt/notesSlides/notesSlide1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154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3111375"/>
      </p:ext>
    </p:extLst>
  </p:cSld>
  <p:clrMapOvr>
    <a:masterClrMapping/>
  </p:clrMapOvr>
</p:notes>
</file>

<file path=ppt/notesSlides/notesSlide1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155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53857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815304"/>
      </p:ext>
    </p:extLst>
  </p:cSld>
  <p:clrMapOvr>
    <a:masterClrMapping/>
  </p:clrMapOvr>
</p:notes>
</file>

<file path=ppt/notesSlides/notesSlide1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156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9468388"/>
      </p:ext>
    </p:extLst>
  </p:cSld>
  <p:clrMapOvr>
    <a:masterClrMapping/>
  </p:clrMapOvr>
</p:notes>
</file>

<file path=ppt/notesSlides/notesSlide1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157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7100692"/>
      </p:ext>
    </p:extLst>
  </p:cSld>
  <p:clrMapOvr>
    <a:masterClrMapping/>
  </p:clrMapOvr>
</p:notes>
</file>

<file path=ppt/notesSlides/notesSlide1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158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3160812"/>
      </p:ext>
    </p:extLst>
  </p:cSld>
  <p:clrMapOvr>
    <a:masterClrMapping/>
  </p:clrMapOvr>
</p:notes>
</file>

<file path=ppt/notesSlides/notesSlide1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159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7242938"/>
      </p:ext>
    </p:extLst>
  </p:cSld>
  <p:clrMapOvr>
    <a:masterClrMapping/>
  </p:clrMapOvr>
</p:notes>
</file>

<file path=ppt/notesSlides/notesSlide1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160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1246519"/>
      </p:ext>
    </p:extLst>
  </p:cSld>
  <p:clrMapOvr>
    <a:masterClrMapping/>
  </p:clrMapOvr>
</p:notes>
</file>

<file path=ppt/notesSlides/notesSlide1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162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8800083"/>
      </p:ext>
    </p:extLst>
  </p:cSld>
  <p:clrMapOvr>
    <a:masterClrMapping/>
  </p:clrMapOvr>
</p:notes>
</file>

<file path=ppt/notesSlides/notesSlide1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163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2590045"/>
      </p:ext>
    </p:extLst>
  </p:cSld>
  <p:clrMapOvr>
    <a:masterClrMapping/>
  </p:clrMapOvr>
</p:notes>
</file>

<file path=ppt/notesSlides/notesSlide1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164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3596410"/>
      </p:ext>
    </p:extLst>
  </p:cSld>
  <p:clrMapOvr>
    <a:masterClrMapping/>
  </p:clrMapOvr>
</p:notes>
</file>

<file path=ppt/notesSlides/notesSlide1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165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4503564"/>
      </p:ext>
    </p:extLst>
  </p:cSld>
  <p:clrMapOvr>
    <a:masterClrMapping/>
  </p:clrMapOvr>
</p:notes>
</file>

<file path=ppt/notesSlides/notesSlide1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166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19595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8724551"/>
      </p:ext>
    </p:extLst>
  </p:cSld>
  <p:clrMapOvr>
    <a:masterClrMapping/>
  </p:clrMapOvr>
</p:notes>
</file>

<file path=ppt/notesSlides/notesSlide1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167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3950342"/>
      </p:ext>
    </p:extLst>
  </p:cSld>
  <p:clrMapOvr>
    <a:masterClrMapping/>
  </p:clrMapOvr>
</p:notes>
</file>

<file path=ppt/notesSlides/notesSlide1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168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4913650"/>
      </p:ext>
    </p:extLst>
  </p:cSld>
  <p:clrMapOvr>
    <a:masterClrMapping/>
  </p:clrMapOvr>
</p:notes>
</file>

<file path=ppt/notesSlides/notesSlide1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169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0411815"/>
      </p:ext>
    </p:extLst>
  </p:cSld>
  <p:clrMapOvr>
    <a:masterClrMapping/>
  </p:clrMapOvr>
</p:notes>
</file>

<file path=ppt/notesSlides/notesSlide1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170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0691633"/>
      </p:ext>
    </p:extLst>
  </p:cSld>
  <p:clrMapOvr>
    <a:masterClrMapping/>
  </p:clrMapOvr>
</p:notes>
</file>

<file path=ppt/notesSlides/notesSlide1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171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2897320"/>
      </p:ext>
    </p:extLst>
  </p:cSld>
  <p:clrMapOvr>
    <a:masterClrMapping/>
  </p:clrMapOvr>
</p:notes>
</file>

<file path=ppt/notesSlides/notesSlide1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172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0279201"/>
      </p:ext>
    </p:extLst>
  </p:cSld>
  <p:clrMapOvr>
    <a:masterClrMapping/>
  </p:clrMapOvr>
</p:notes>
</file>

<file path=ppt/notesSlides/notesSlide1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173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7630292"/>
      </p:ext>
    </p:extLst>
  </p:cSld>
  <p:clrMapOvr>
    <a:masterClrMapping/>
  </p:clrMapOvr>
</p:notes>
</file>

<file path=ppt/notesSlides/notesSlide1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175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8720038"/>
      </p:ext>
    </p:extLst>
  </p:cSld>
  <p:clrMapOvr>
    <a:masterClrMapping/>
  </p:clrMapOvr>
</p:notes>
</file>

<file path=ppt/notesSlides/notesSlide1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176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1932996"/>
      </p:ext>
    </p:extLst>
  </p:cSld>
  <p:clrMapOvr>
    <a:masterClrMapping/>
  </p:clrMapOvr>
</p:notes>
</file>

<file path=ppt/notesSlides/notesSlide1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177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702042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4409403"/>
      </p:ext>
    </p:extLst>
  </p:cSld>
  <p:clrMapOvr>
    <a:masterClrMapping/>
  </p:clrMapOvr>
</p:notes>
</file>

<file path=ppt/notesSlides/notesSlide1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178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9284204"/>
      </p:ext>
    </p:extLst>
  </p:cSld>
  <p:clrMapOvr>
    <a:masterClrMapping/>
  </p:clrMapOvr>
</p:notes>
</file>

<file path=ppt/notesSlides/notesSlide1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179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339906"/>
      </p:ext>
    </p:extLst>
  </p:cSld>
  <p:clrMapOvr>
    <a:masterClrMapping/>
  </p:clrMapOvr>
</p:notes>
</file>

<file path=ppt/notesSlides/notesSlide1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180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8185652"/>
      </p:ext>
    </p:extLst>
  </p:cSld>
  <p:clrMapOvr>
    <a:masterClrMapping/>
  </p:clrMapOvr>
</p:notes>
</file>

<file path=ppt/notesSlides/notesSlide1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181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2769214"/>
      </p:ext>
    </p:extLst>
  </p:cSld>
  <p:clrMapOvr>
    <a:masterClrMapping/>
  </p:clrMapOvr>
</p:notes>
</file>

<file path=ppt/notesSlides/notesSlide1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182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7599032"/>
      </p:ext>
    </p:extLst>
  </p:cSld>
  <p:clrMapOvr>
    <a:masterClrMapping/>
  </p:clrMapOvr>
</p:notes>
</file>

<file path=ppt/notesSlides/notesSlide1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183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7560085"/>
      </p:ext>
    </p:extLst>
  </p:cSld>
  <p:clrMapOvr>
    <a:masterClrMapping/>
  </p:clrMapOvr>
</p:notes>
</file>

<file path=ppt/notesSlides/notesSlide1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184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8572006"/>
      </p:ext>
    </p:extLst>
  </p:cSld>
  <p:clrMapOvr>
    <a:masterClrMapping/>
  </p:clrMapOvr>
</p:notes>
</file>

<file path=ppt/notesSlides/notesSlide1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185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4076966"/>
      </p:ext>
    </p:extLst>
  </p:cSld>
  <p:clrMapOvr>
    <a:masterClrMapping/>
  </p:clrMapOvr>
</p:notes>
</file>

<file path=ppt/notesSlides/notesSlide1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186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0166524"/>
      </p:ext>
    </p:extLst>
  </p:cSld>
  <p:clrMapOvr>
    <a:masterClrMapping/>
  </p:clrMapOvr>
</p:notes>
</file>

<file path=ppt/notesSlides/notesSlide1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187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888569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0566007"/>
      </p:ext>
    </p:extLst>
  </p:cSld>
  <p:clrMapOvr>
    <a:masterClrMapping/>
  </p:clrMapOvr>
</p:notes>
</file>

<file path=ppt/notesSlides/notesSlide1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188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4100833"/>
      </p:ext>
    </p:extLst>
  </p:cSld>
  <p:clrMapOvr>
    <a:masterClrMapping/>
  </p:clrMapOvr>
</p:notes>
</file>

<file path=ppt/notesSlides/notesSlide1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189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6282578"/>
      </p:ext>
    </p:extLst>
  </p:cSld>
  <p:clrMapOvr>
    <a:masterClrMapping/>
  </p:clrMapOvr>
</p:notes>
</file>

<file path=ppt/notesSlides/notesSlide1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190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5432385"/>
      </p:ext>
    </p:extLst>
  </p:cSld>
  <p:clrMapOvr>
    <a:masterClrMapping/>
  </p:clrMapOvr>
</p:notes>
</file>

<file path=ppt/notesSlides/notesSlide1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191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7277722"/>
      </p:ext>
    </p:extLst>
  </p:cSld>
  <p:clrMapOvr>
    <a:masterClrMapping/>
  </p:clrMapOvr>
</p:notes>
</file>

<file path=ppt/notesSlides/notesSlide1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192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1984894"/>
      </p:ext>
    </p:extLst>
  </p:cSld>
  <p:clrMapOvr>
    <a:masterClrMapping/>
  </p:clrMapOvr>
</p:notes>
</file>

<file path=ppt/notesSlides/notesSlide1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193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7106187"/>
      </p:ext>
    </p:extLst>
  </p:cSld>
  <p:clrMapOvr>
    <a:masterClrMapping/>
  </p:clrMapOvr>
</p:notes>
</file>

<file path=ppt/notesSlides/notesSlide1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194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7238545"/>
      </p:ext>
    </p:extLst>
  </p:cSld>
  <p:clrMapOvr>
    <a:masterClrMapping/>
  </p:clrMapOvr>
</p:notes>
</file>

<file path=ppt/notesSlides/notesSlide1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195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3182060"/>
      </p:ext>
    </p:extLst>
  </p:cSld>
  <p:clrMapOvr>
    <a:masterClrMapping/>
  </p:clrMapOvr>
</p:notes>
</file>

<file path=ppt/notesSlides/notesSlide1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196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8328676"/>
      </p:ext>
    </p:extLst>
  </p:cSld>
  <p:clrMapOvr>
    <a:masterClrMapping/>
  </p:clrMapOvr>
</p:notes>
</file>

<file path=ppt/notesSlides/notesSlide1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197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85120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0122756"/>
      </p:ext>
    </p:extLst>
  </p:cSld>
  <p:clrMapOvr>
    <a:masterClrMapping/>
  </p:clrMapOvr>
</p:notes>
</file>

<file path=ppt/notesSlides/notesSlide1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198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7461073"/>
      </p:ext>
    </p:extLst>
  </p:cSld>
  <p:clrMapOvr>
    <a:masterClrMapping/>
  </p:clrMapOvr>
</p:notes>
</file>

<file path=ppt/notesSlides/notesSlide1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199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01738"/>
      </p:ext>
    </p:extLst>
  </p:cSld>
  <p:clrMapOvr>
    <a:masterClrMapping/>
  </p:clrMapOvr>
</p:notes>
</file>

<file path=ppt/notesSlides/notesSlide1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200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92329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313774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476566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99184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432878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679779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583845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86217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489244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325756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808910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50298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086560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305710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513242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610173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169781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590226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998488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097870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64011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515217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75217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136894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740841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093274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407680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8410783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2658860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2124768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484549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0205654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244621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41045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127348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7477792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406067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3906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7047699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1971912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1188762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2780934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4314355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5430099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46887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5955317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1196370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4629427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1703903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0765560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6372143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5313731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571802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1935619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5812921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03704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2930992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9850277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061768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6847629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5330291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3656355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7374992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455739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0959827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5984200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77235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0520553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9976225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2328031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6431403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6355435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8513022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9953255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0905594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2517073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8745089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49025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02808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3861414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2341107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9516586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6141614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7608102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7251911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100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4831454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101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0416186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102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9738559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103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688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Click="0" advTm="0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521" y="1600572"/>
            <a:ext cx="5384099" cy="4527011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6793" y="1600572"/>
            <a:ext cx="5384099" cy="4527011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CD9F9-72C8-4589-8A77-E0EAAC1A94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447A-3CB4-4631-B405-5E14F97A7A6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20245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521" y="1535469"/>
            <a:ext cx="5386216" cy="639911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700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00" b="1"/>
            </a:lvl4pPr>
            <a:lvl5pPr marL="2438339" indent="0">
              <a:buNone/>
              <a:defRPr sz="2100" b="1"/>
            </a:lvl5pPr>
            <a:lvl6pPr marL="3047924" indent="0">
              <a:buNone/>
              <a:defRPr sz="2100" b="1"/>
            </a:lvl6pPr>
            <a:lvl7pPr marL="3657509" indent="0">
              <a:buNone/>
              <a:defRPr sz="2100" b="1"/>
            </a:lvl7pPr>
            <a:lvl8pPr marL="4267093" indent="0">
              <a:buNone/>
              <a:defRPr sz="2100" b="1"/>
            </a:lvl8pPr>
            <a:lvl9pPr marL="4876678" indent="0">
              <a:buNone/>
              <a:defRPr sz="21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521" y="2175378"/>
            <a:ext cx="5386216" cy="3952203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566" y="1535469"/>
            <a:ext cx="5388332" cy="639911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700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00" b="1"/>
            </a:lvl4pPr>
            <a:lvl5pPr marL="2438339" indent="0">
              <a:buNone/>
              <a:defRPr sz="2100" b="1"/>
            </a:lvl5pPr>
            <a:lvl6pPr marL="3047924" indent="0">
              <a:buNone/>
              <a:defRPr sz="2100" b="1"/>
            </a:lvl6pPr>
            <a:lvl7pPr marL="3657509" indent="0">
              <a:buNone/>
              <a:defRPr sz="2100" b="1"/>
            </a:lvl7pPr>
            <a:lvl8pPr marL="4267093" indent="0">
              <a:buNone/>
              <a:defRPr sz="2100" b="1"/>
            </a:lvl8pPr>
            <a:lvl9pPr marL="4876678" indent="0">
              <a:buNone/>
              <a:defRPr sz="21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566" y="2175378"/>
            <a:ext cx="5388332" cy="3952203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CD9F9-72C8-4589-8A77-E0EAAC1A94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447A-3CB4-4631-B405-5E14F97A7A6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9443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:\Users\Administrator\Desktop\矢量httpwww.3lian.comvector（三联www.3lian.com） (2) [转换]-01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83110" y="189338"/>
            <a:ext cx="734684" cy="4563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972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070165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524" y="273114"/>
            <a:ext cx="4010562" cy="1162320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113" y="273116"/>
            <a:ext cx="6814779" cy="5854469"/>
          </a:xfrm>
        </p:spPr>
        <p:txBody>
          <a:bodyPr/>
          <a:lstStyle>
            <a:lvl1pPr>
              <a:defRPr sz="4300"/>
            </a:lvl1pPr>
            <a:lvl2pPr>
              <a:defRPr sz="37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524" y="1435436"/>
            <a:ext cx="4010562" cy="4692149"/>
          </a:xfrm>
        </p:spPr>
        <p:txBody>
          <a:bodyPr/>
          <a:lstStyle>
            <a:lvl1pPr marL="0" indent="0">
              <a:buNone/>
              <a:defRPr sz="1900"/>
            </a:lvl1pPr>
            <a:lvl2pPr marL="609585" indent="0">
              <a:buNone/>
              <a:defRPr sz="1600"/>
            </a:lvl2pPr>
            <a:lvl3pPr marL="1219170" indent="0">
              <a:buNone/>
              <a:defRPr sz="1300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CD9F9-72C8-4589-8A77-E0EAAC1A94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447A-3CB4-4631-B405-5E14F97A7A6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1874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406" y="4801713"/>
            <a:ext cx="7314248" cy="566870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406" y="612916"/>
            <a:ext cx="7314248" cy="4115753"/>
          </a:xfrm>
        </p:spPr>
        <p:txBody>
          <a:bodyPr/>
          <a:lstStyle>
            <a:lvl1pPr marL="0" indent="0">
              <a:buNone/>
              <a:defRPr sz="4300"/>
            </a:lvl1pPr>
            <a:lvl2pPr marL="609585" indent="0">
              <a:buNone/>
              <a:defRPr sz="3700"/>
            </a:lvl2pPr>
            <a:lvl3pPr marL="1219170" indent="0">
              <a:buNone/>
              <a:defRPr sz="3200"/>
            </a:lvl3pPr>
            <a:lvl4pPr marL="1828754" indent="0">
              <a:buNone/>
              <a:defRPr sz="2700"/>
            </a:lvl4pPr>
            <a:lvl5pPr marL="2438339" indent="0">
              <a:buNone/>
              <a:defRPr sz="2700"/>
            </a:lvl5pPr>
            <a:lvl6pPr marL="3047924" indent="0">
              <a:buNone/>
              <a:defRPr sz="2700"/>
            </a:lvl6pPr>
            <a:lvl7pPr marL="3657509" indent="0">
              <a:buNone/>
              <a:defRPr sz="2700"/>
            </a:lvl7pPr>
            <a:lvl8pPr marL="4267093" indent="0">
              <a:buNone/>
              <a:defRPr sz="2700"/>
            </a:lvl8pPr>
            <a:lvl9pPr marL="4876678" indent="0">
              <a:buNone/>
              <a:defRPr sz="27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406" y="5368583"/>
            <a:ext cx="7314248" cy="805048"/>
          </a:xfrm>
        </p:spPr>
        <p:txBody>
          <a:bodyPr/>
          <a:lstStyle>
            <a:lvl1pPr marL="0" indent="0">
              <a:buNone/>
              <a:defRPr sz="1900"/>
            </a:lvl1pPr>
            <a:lvl2pPr marL="609585" indent="0">
              <a:buNone/>
              <a:defRPr sz="1600"/>
            </a:lvl2pPr>
            <a:lvl3pPr marL="1219170" indent="0">
              <a:buNone/>
              <a:defRPr sz="1300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CD9F9-72C8-4589-8A77-E0EAAC1A94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447A-3CB4-4631-B405-5E14F97A7A6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Picture 2" descr="C:\Users\Administrator\Desktop\矢量httpwww.3lian.comvector（三联www.3lian.com） (2) [转换]-01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83110" y="189338"/>
            <a:ext cx="734684" cy="4563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861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CD9F9-72C8-4589-8A77-E0EAAC1A94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447A-3CB4-4631-B405-5E14F97A7A6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22687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8049" y="274702"/>
            <a:ext cx="2742843" cy="585288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521" y="274702"/>
            <a:ext cx="8025355" cy="585288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CD9F9-72C8-4589-8A77-E0EAAC1A94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447A-3CB4-4631-B405-5E14F97A7A6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" name="Picture 2" descr="C:\Users\Administrator\Desktop\矢量httpwww.3lian.comvector（三联www.3lian.com） (2) [转换]-01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83110" y="189338"/>
            <a:ext cx="734684" cy="4563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7556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59515159"/>
      </p:ext>
    </p:extLst>
  </p:cSld>
  <p:clrMapOvr>
    <a:masterClrMapping/>
  </p:clrMapOvr>
  <p:transition spd="slow" advClick="0" advTm="0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两栏内容"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76118941"/>
      </p:ext>
    </p:extLst>
  </p:cSld>
  <p:clrMapOvr>
    <a:masterClrMapping/>
  </p:clrMapOvr>
  <p:transition spd="slow" advClick="0" advTm="0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两栏内容"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5"/>
          <p:cNvSpPr txBox="1"/>
          <p:nvPr userDrawn="1"/>
        </p:nvSpPr>
        <p:spPr>
          <a:xfrm>
            <a:off x="10801374" y="405458"/>
            <a:ext cx="10727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zh-CN" altLang="en-US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fld id="{2EEF1883-7A0E-4F66-9932-E581691AD397}" type="slidenum">
              <a:rPr lang="zh-CN" altLang="en-US" sz="20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pPr algn="ctr"/>
              <a:t>‹#›</a:t>
            </a:fld>
            <a:r>
              <a:rPr lang="zh-CN" altLang="en-US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</a:t>
            </a:r>
            <a:endParaRPr lang="zh-CN" altLang="en-US" sz="1600" b="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44140442"/>
      </p:ext>
    </p:extLst>
  </p:cSld>
  <p:clrMapOvr>
    <a:masterClrMapping/>
  </p:clrMapOvr>
  <p:transition spd="slow" advClick="0" advTm="0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两栏内容"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2637010"/>
      </p:ext>
    </p:extLst>
  </p:cSld>
  <p:clrMapOvr>
    <a:masterClrMapping/>
  </p:clrMapOvr>
  <p:transition spd="slow" advClick="0" advTm="0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669650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그림 6" descr="0006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9" y="2"/>
            <a:ext cx="12190413" cy="66949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458386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CD9F9-72C8-4589-8A77-E0EAAC1A94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447A-3CB4-4631-B405-5E14F97A7A6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" name="Picture 2" descr="C:\Users\Administrator\Desktop\矢量httpwww.3lian.comvector（三联www.3lian.com） (2) [转换]-01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83110" y="189338"/>
            <a:ext cx="734684" cy="4563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2753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2959" y="4407924"/>
            <a:ext cx="10361851" cy="1362391"/>
          </a:xfrm>
        </p:spPr>
        <p:txBody>
          <a:bodyPr anchor="t"/>
          <a:lstStyle>
            <a:lvl1pPr algn="l">
              <a:defRPr sz="53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2959" y="2907386"/>
            <a:ext cx="10361851" cy="1500534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CD9F9-72C8-4589-8A77-E0EAAC1A94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447A-3CB4-4631-B405-5E14F97A7A6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88680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712" r:id="rId2"/>
    <p:sldLayoutId id="2147483710" r:id="rId3"/>
    <p:sldLayoutId id="2147483713" r:id="rId4"/>
    <p:sldLayoutId id="2147483707" r:id="rId5"/>
    <p:sldLayoutId id="2147483726" r:id="rId6"/>
  </p:sldLayoutIdLst>
  <p:transition spd="slow" advClick="0" advTm="0">
    <p:wipe/>
  </p:transition>
  <p:txStyles>
    <p:titleStyle>
      <a:lvl1pPr algn="ctr" defTabSz="1088502" rtl="0" eaLnBrk="1" latinLnBrk="0" hangingPunct="1">
        <a:spcBef>
          <a:spcPct val="0"/>
        </a:spcBef>
        <a:buNone/>
        <a:defRPr sz="5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08188" indent="-408188" algn="l" defTabSz="1088502" rtl="0" eaLnBrk="1" latinLnBrk="0" hangingPunct="1">
        <a:spcBef>
          <a:spcPct val="20000"/>
        </a:spcBef>
        <a:buFont typeface="Arial" pitchFamily="34" charset="0"/>
        <a:buChar char="•"/>
        <a:defRPr sz="3800" kern="1200">
          <a:solidFill>
            <a:schemeClr val="tx1"/>
          </a:solidFill>
          <a:latin typeface="+mn-lt"/>
          <a:ea typeface="+mn-ea"/>
          <a:cs typeface="+mn-cs"/>
        </a:defRPr>
      </a:lvl1pPr>
      <a:lvl2pPr marL="884408" indent="-340157" algn="l" defTabSz="1088502" rtl="0" eaLnBrk="1" latinLnBrk="0" hangingPunct="1">
        <a:spcBef>
          <a:spcPct val="20000"/>
        </a:spcBef>
        <a:buFont typeface="Arial" pitchFamily="34" charset="0"/>
        <a:buChar char="–"/>
        <a:defRPr sz="3300" kern="1200">
          <a:solidFill>
            <a:schemeClr val="tx1"/>
          </a:solidFill>
          <a:latin typeface="+mn-lt"/>
          <a:ea typeface="+mn-ea"/>
          <a:cs typeface="+mn-cs"/>
        </a:defRPr>
      </a:lvl2pPr>
      <a:lvl3pPr marL="1360627" indent="-272125" algn="l" defTabSz="1088502" rtl="0" eaLnBrk="1" latinLnBrk="0" hangingPunct="1">
        <a:spcBef>
          <a:spcPct val="20000"/>
        </a:spcBef>
        <a:buFont typeface="Arial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3pPr>
      <a:lvl4pPr marL="1904878" indent="-272125" algn="l" defTabSz="1088502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49129" indent="-272125" algn="l" defTabSz="1088502" rtl="0" eaLnBrk="1" latinLnBrk="0" hangingPunct="1">
        <a:spcBef>
          <a:spcPct val="20000"/>
        </a:spcBef>
        <a:buFont typeface="Arial" pitchFamily="34" charset="0"/>
        <a:buChar char="»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993380" indent="-272125" algn="l" defTabSz="1088502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37631" indent="-272125" algn="l" defTabSz="1088502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081882" indent="-272125" algn="l" defTabSz="1088502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26132" indent="-272125" algn="l" defTabSz="1088502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44251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88502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32753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77004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721254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65505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809756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354007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521" y="274701"/>
            <a:ext cx="10971372" cy="1143265"/>
          </a:xfrm>
          <a:prstGeom prst="rect">
            <a:avLst/>
          </a:prstGeom>
        </p:spPr>
        <p:txBody>
          <a:bodyPr vert="horz" lIns="121917" tIns="60958" rIns="121917" bIns="60958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521" y="1600572"/>
            <a:ext cx="10971372" cy="4527011"/>
          </a:xfrm>
          <a:prstGeom prst="rect">
            <a:avLst/>
          </a:prstGeom>
        </p:spPr>
        <p:txBody>
          <a:bodyPr vert="horz" lIns="121917" tIns="60958" rIns="121917" bIns="60958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521" y="6357824"/>
            <a:ext cx="2844430" cy="365210"/>
          </a:xfrm>
          <a:prstGeom prst="rect">
            <a:avLst/>
          </a:prstGeom>
        </p:spPr>
        <p:txBody>
          <a:bodyPr vert="horz" lIns="121917" tIns="60958" rIns="121917" bIns="6095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219170"/>
            <a:fld id="{8B8CD9F9-72C8-4589-8A77-E0EAAC1A94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 defTabSz="1219170"/>
              <a:t>2020/3/3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058" y="6357824"/>
            <a:ext cx="3860297" cy="365210"/>
          </a:xfrm>
          <a:prstGeom prst="rect">
            <a:avLst/>
          </a:prstGeom>
        </p:spPr>
        <p:txBody>
          <a:bodyPr vert="horz" lIns="121917" tIns="60958" rIns="121917" bIns="60958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219170"/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6463" y="6357824"/>
            <a:ext cx="2844430" cy="365210"/>
          </a:xfrm>
          <a:prstGeom prst="rect">
            <a:avLst/>
          </a:prstGeom>
        </p:spPr>
        <p:txBody>
          <a:bodyPr vert="horz" lIns="121917" tIns="60958" rIns="121917" bIns="60958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219170"/>
            <a:fld id="{8C53447A-3CB4-4631-B405-5E14F97A7A6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 defTabSz="1219170"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35005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xStyles>
    <p:titleStyle>
      <a:lvl1pPr algn="ctr" defTabSz="1219170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37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.vml"/><Relationship Id="rId5" Type="http://schemas.openxmlformats.org/officeDocument/2006/relationships/image" Target="../media/image11.emf"/><Relationship Id="rId4" Type="http://schemas.openxmlformats.org/officeDocument/2006/relationships/package" Target="../embeddings/Microsoft_Word_Document7.docx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5.vml"/><Relationship Id="rId5" Type="http://schemas.openxmlformats.org/officeDocument/2006/relationships/image" Target="../media/image109.emf"/><Relationship Id="rId4" Type="http://schemas.openxmlformats.org/officeDocument/2006/relationships/package" Target="../embeddings/Microsoft_Word_Document105.docx"/></Relationships>
</file>

<file path=ppt/slides/_rels/slide101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Word_Document108.docx"/><Relationship Id="rId3" Type="http://schemas.openxmlformats.org/officeDocument/2006/relationships/notesSlide" Target="../notesSlides/notesSlide97.xml"/><Relationship Id="rId7" Type="http://schemas.openxmlformats.org/officeDocument/2006/relationships/image" Target="../media/image111.e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6.vml"/><Relationship Id="rId6" Type="http://schemas.openxmlformats.org/officeDocument/2006/relationships/package" Target="../embeddings/Microsoft_Word_Document107.docx"/><Relationship Id="rId5" Type="http://schemas.openxmlformats.org/officeDocument/2006/relationships/image" Target="../media/image110.emf"/><Relationship Id="rId4" Type="http://schemas.openxmlformats.org/officeDocument/2006/relationships/package" Target="../embeddings/Microsoft_Word_Document106.docx"/><Relationship Id="rId9" Type="http://schemas.openxmlformats.org/officeDocument/2006/relationships/image" Target="../media/image112.emf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8.xml"/><Relationship Id="rId7" Type="http://schemas.openxmlformats.org/officeDocument/2006/relationships/image" Target="../media/image114.e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7.vml"/><Relationship Id="rId6" Type="http://schemas.openxmlformats.org/officeDocument/2006/relationships/package" Target="../embeddings/Microsoft_Word_Document110.docx"/><Relationship Id="rId5" Type="http://schemas.openxmlformats.org/officeDocument/2006/relationships/image" Target="../media/image113.emf"/><Relationship Id="rId4" Type="http://schemas.openxmlformats.org/officeDocument/2006/relationships/package" Target="../embeddings/Microsoft_Word_Document109.docx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8.vml"/><Relationship Id="rId5" Type="http://schemas.openxmlformats.org/officeDocument/2006/relationships/image" Target="../media/image115.emf"/><Relationship Id="rId4" Type="http://schemas.openxmlformats.org/officeDocument/2006/relationships/package" Target="../embeddings/Microsoft_Word_Document111.docx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9.vml"/><Relationship Id="rId5" Type="http://schemas.openxmlformats.org/officeDocument/2006/relationships/image" Target="../media/image116.emf"/><Relationship Id="rId4" Type="http://schemas.openxmlformats.org/officeDocument/2006/relationships/package" Target="../embeddings/Microsoft_Word_Document112.docx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00.vml"/><Relationship Id="rId5" Type="http://schemas.openxmlformats.org/officeDocument/2006/relationships/image" Target="../media/image117.emf"/><Relationship Id="rId4" Type="http://schemas.openxmlformats.org/officeDocument/2006/relationships/package" Target="../embeddings/Microsoft_Word_Document113.docx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2.xml"/><Relationship Id="rId7" Type="http://schemas.openxmlformats.org/officeDocument/2006/relationships/image" Target="../media/image119.e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01.vml"/><Relationship Id="rId6" Type="http://schemas.openxmlformats.org/officeDocument/2006/relationships/package" Target="../embeddings/Microsoft_Word_Document115.docx"/><Relationship Id="rId5" Type="http://schemas.openxmlformats.org/officeDocument/2006/relationships/image" Target="../media/image118.emf"/><Relationship Id="rId4" Type="http://schemas.openxmlformats.org/officeDocument/2006/relationships/package" Target="../embeddings/Microsoft_Word_Document114.docx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02.vml"/><Relationship Id="rId5" Type="http://schemas.openxmlformats.org/officeDocument/2006/relationships/image" Target="../media/image120.emf"/><Relationship Id="rId4" Type="http://schemas.openxmlformats.org/officeDocument/2006/relationships/package" Target="../embeddings/Microsoft_Word_Document116.docx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03.vml"/><Relationship Id="rId5" Type="http://schemas.openxmlformats.org/officeDocument/2006/relationships/image" Target="../media/image121.emf"/><Relationship Id="rId4" Type="http://schemas.openxmlformats.org/officeDocument/2006/relationships/package" Target="../embeddings/Microsoft_Word_Document117.docx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04.vml"/><Relationship Id="rId5" Type="http://schemas.openxmlformats.org/officeDocument/2006/relationships/image" Target="../media/image122.emf"/><Relationship Id="rId4" Type="http://schemas.openxmlformats.org/officeDocument/2006/relationships/package" Target="../embeddings/Microsoft_Word_Document118.docx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12.emf"/><Relationship Id="rId4" Type="http://schemas.openxmlformats.org/officeDocument/2006/relationships/package" Target="../embeddings/Microsoft_Word_Document8.docx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6.xml"/><Relationship Id="rId7" Type="http://schemas.openxmlformats.org/officeDocument/2006/relationships/image" Target="../media/image124.e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05.vml"/><Relationship Id="rId6" Type="http://schemas.openxmlformats.org/officeDocument/2006/relationships/package" Target="../embeddings/Microsoft_Word_Document120.docx"/><Relationship Id="rId5" Type="http://schemas.openxmlformats.org/officeDocument/2006/relationships/image" Target="../media/image123.emf"/><Relationship Id="rId4" Type="http://schemas.openxmlformats.org/officeDocument/2006/relationships/package" Target="../embeddings/Microsoft_Word_Document119.docx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06.vml"/><Relationship Id="rId5" Type="http://schemas.openxmlformats.org/officeDocument/2006/relationships/image" Target="../media/image125.emf"/><Relationship Id="rId4" Type="http://schemas.openxmlformats.org/officeDocument/2006/relationships/package" Target="../embeddings/Microsoft_Word_Document121.docx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07.vml"/><Relationship Id="rId5" Type="http://schemas.openxmlformats.org/officeDocument/2006/relationships/image" Target="../media/image126.emf"/><Relationship Id="rId4" Type="http://schemas.openxmlformats.org/officeDocument/2006/relationships/package" Target="../embeddings/Microsoft_Word_Document122.docx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9.xml"/><Relationship Id="rId7" Type="http://schemas.openxmlformats.org/officeDocument/2006/relationships/image" Target="../media/image128.e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08.vml"/><Relationship Id="rId6" Type="http://schemas.openxmlformats.org/officeDocument/2006/relationships/package" Target="../embeddings/Microsoft_Word_Document124.docx"/><Relationship Id="rId5" Type="http://schemas.openxmlformats.org/officeDocument/2006/relationships/image" Target="../media/image127.emf"/><Relationship Id="rId4" Type="http://schemas.openxmlformats.org/officeDocument/2006/relationships/package" Target="../embeddings/Microsoft_Word_Document123.docx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09.vml"/><Relationship Id="rId5" Type="http://schemas.openxmlformats.org/officeDocument/2006/relationships/image" Target="../media/image129.emf"/><Relationship Id="rId4" Type="http://schemas.openxmlformats.org/officeDocument/2006/relationships/package" Target="../embeddings/Microsoft_Word_Document125.docx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10.vml"/><Relationship Id="rId5" Type="http://schemas.openxmlformats.org/officeDocument/2006/relationships/image" Target="../media/image130.emf"/><Relationship Id="rId4" Type="http://schemas.openxmlformats.org/officeDocument/2006/relationships/package" Target="../embeddings/Microsoft_Word_Document126.docx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11.vml"/><Relationship Id="rId5" Type="http://schemas.openxmlformats.org/officeDocument/2006/relationships/image" Target="../media/image131.emf"/><Relationship Id="rId4" Type="http://schemas.openxmlformats.org/officeDocument/2006/relationships/package" Target="../embeddings/Microsoft_Word_Document127.docx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12.vml"/><Relationship Id="rId5" Type="http://schemas.openxmlformats.org/officeDocument/2006/relationships/image" Target="../media/image132.emf"/><Relationship Id="rId4" Type="http://schemas.openxmlformats.org/officeDocument/2006/relationships/package" Target="../embeddings/Microsoft_Word_Document128.docx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13.vml"/><Relationship Id="rId5" Type="http://schemas.openxmlformats.org/officeDocument/2006/relationships/image" Target="../media/image133.emf"/><Relationship Id="rId4" Type="http://schemas.openxmlformats.org/officeDocument/2006/relationships/package" Target="../embeddings/Microsoft_Word_Document129.docx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14.vml"/><Relationship Id="rId5" Type="http://schemas.openxmlformats.org/officeDocument/2006/relationships/image" Target="../media/image134.emf"/><Relationship Id="rId4" Type="http://schemas.openxmlformats.org/officeDocument/2006/relationships/package" Target="../embeddings/Microsoft_Word_Document130.docx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7" Type="http://schemas.openxmlformats.org/officeDocument/2006/relationships/image" Target="../media/image14.e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.vml"/><Relationship Id="rId6" Type="http://schemas.openxmlformats.org/officeDocument/2006/relationships/package" Target="../embeddings/Microsoft_Word_Document10.docx"/><Relationship Id="rId5" Type="http://schemas.openxmlformats.org/officeDocument/2006/relationships/image" Target="../media/image13.emf"/><Relationship Id="rId4" Type="http://schemas.openxmlformats.org/officeDocument/2006/relationships/package" Target="../embeddings/Microsoft_Word_Document9.docx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15.vml"/><Relationship Id="rId5" Type="http://schemas.openxmlformats.org/officeDocument/2006/relationships/image" Target="../media/image135.emf"/><Relationship Id="rId4" Type="http://schemas.openxmlformats.org/officeDocument/2006/relationships/package" Target="../embeddings/Microsoft_Word_Document131.docx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7.xml"/><Relationship Id="rId7" Type="http://schemas.openxmlformats.org/officeDocument/2006/relationships/image" Target="../media/image137.e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16.vml"/><Relationship Id="rId6" Type="http://schemas.openxmlformats.org/officeDocument/2006/relationships/package" Target="../embeddings/Microsoft_Word_Document133.docx"/><Relationship Id="rId5" Type="http://schemas.openxmlformats.org/officeDocument/2006/relationships/image" Target="../media/image136.emf"/><Relationship Id="rId4" Type="http://schemas.openxmlformats.org/officeDocument/2006/relationships/package" Target="../embeddings/Microsoft_Word_Document132.docx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8.xml"/><Relationship Id="rId7" Type="http://schemas.openxmlformats.org/officeDocument/2006/relationships/image" Target="../media/image139.e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17.vml"/><Relationship Id="rId6" Type="http://schemas.openxmlformats.org/officeDocument/2006/relationships/package" Target="../embeddings/Microsoft_Word_Document135.docx"/><Relationship Id="rId5" Type="http://schemas.openxmlformats.org/officeDocument/2006/relationships/image" Target="../media/image138.emf"/><Relationship Id="rId4" Type="http://schemas.openxmlformats.org/officeDocument/2006/relationships/package" Target="../embeddings/Microsoft_Word_Document134.docx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18.vml"/><Relationship Id="rId5" Type="http://schemas.openxmlformats.org/officeDocument/2006/relationships/image" Target="../media/image140.emf"/><Relationship Id="rId4" Type="http://schemas.openxmlformats.org/officeDocument/2006/relationships/package" Target="../embeddings/Microsoft_Word_Document136.docx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0.xml"/><Relationship Id="rId7" Type="http://schemas.openxmlformats.org/officeDocument/2006/relationships/image" Target="../media/image142.e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19.vml"/><Relationship Id="rId6" Type="http://schemas.openxmlformats.org/officeDocument/2006/relationships/package" Target="../embeddings/Microsoft_Word_Document138.docx"/><Relationship Id="rId5" Type="http://schemas.openxmlformats.org/officeDocument/2006/relationships/image" Target="../media/image141.emf"/><Relationship Id="rId4" Type="http://schemas.openxmlformats.org/officeDocument/2006/relationships/package" Target="../embeddings/Microsoft_Word_Document137.docx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20.vml"/><Relationship Id="rId5" Type="http://schemas.openxmlformats.org/officeDocument/2006/relationships/image" Target="../media/image143.emf"/><Relationship Id="rId4" Type="http://schemas.openxmlformats.org/officeDocument/2006/relationships/package" Target="../embeddings/Microsoft_Word_Document139.docx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2.xml"/><Relationship Id="rId7" Type="http://schemas.openxmlformats.org/officeDocument/2006/relationships/image" Target="../media/image145.e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21.vml"/><Relationship Id="rId6" Type="http://schemas.openxmlformats.org/officeDocument/2006/relationships/package" Target="../embeddings/Microsoft_Word_Document141.docx"/><Relationship Id="rId5" Type="http://schemas.openxmlformats.org/officeDocument/2006/relationships/image" Target="../media/image144.emf"/><Relationship Id="rId4" Type="http://schemas.openxmlformats.org/officeDocument/2006/relationships/package" Target="../embeddings/Microsoft_Word_Document140.docx"/></Relationships>
</file>

<file path=ppt/slides/_rels/slide1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22.vml"/><Relationship Id="rId5" Type="http://schemas.openxmlformats.org/officeDocument/2006/relationships/image" Target="../media/image146.emf"/><Relationship Id="rId4" Type="http://schemas.openxmlformats.org/officeDocument/2006/relationships/package" Target="../embeddings/Microsoft_Word_Document142.docx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23.vml"/><Relationship Id="rId5" Type="http://schemas.openxmlformats.org/officeDocument/2006/relationships/image" Target="../media/image147.emf"/><Relationship Id="rId4" Type="http://schemas.openxmlformats.org/officeDocument/2006/relationships/package" Target="../embeddings/Microsoft_Word_Document143.docx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7" Type="http://schemas.openxmlformats.org/officeDocument/2006/relationships/image" Target="../media/image16.e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0.vml"/><Relationship Id="rId6" Type="http://schemas.openxmlformats.org/officeDocument/2006/relationships/package" Target="../embeddings/Microsoft_Word_Document12.docx"/><Relationship Id="rId5" Type="http://schemas.openxmlformats.org/officeDocument/2006/relationships/image" Target="../media/image15.emf"/><Relationship Id="rId4" Type="http://schemas.openxmlformats.org/officeDocument/2006/relationships/package" Target="../embeddings/Microsoft_Word_Document11.docx"/></Relationships>
</file>

<file path=ppt/slides/_rels/slide1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24.vml"/><Relationship Id="rId5" Type="http://schemas.openxmlformats.org/officeDocument/2006/relationships/image" Target="../media/image148.emf"/><Relationship Id="rId4" Type="http://schemas.openxmlformats.org/officeDocument/2006/relationships/package" Target="../embeddings/Microsoft_Word_Document144.docx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25.vml"/><Relationship Id="rId5" Type="http://schemas.openxmlformats.org/officeDocument/2006/relationships/image" Target="../media/image149.emf"/><Relationship Id="rId4" Type="http://schemas.openxmlformats.org/officeDocument/2006/relationships/package" Target="../embeddings/Microsoft_Word_Document145.docx"/></Relationships>
</file>

<file path=ppt/slides/_rels/slide1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26.vml"/><Relationship Id="rId5" Type="http://schemas.openxmlformats.org/officeDocument/2006/relationships/image" Target="../media/image150.emf"/><Relationship Id="rId4" Type="http://schemas.openxmlformats.org/officeDocument/2006/relationships/package" Target="../embeddings/Microsoft_Word_Document146.docx"/></Relationships>
</file>

<file path=ppt/slides/_rels/slide1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27.vml"/><Relationship Id="rId5" Type="http://schemas.openxmlformats.org/officeDocument/2006/relationships/image" Target="../media/image151.emf"/><Relationship Id="rId4" Type="http://schemas.openxmlformats.org/officeDocument/2006/relationships/package" Target="../embeddings/Microsoft_Word_Document147.docx"/></Relationships>
</file>

<file path=ppt/slides/_rels/slide1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28.vml"/><Relationship Id="rId5" Type="http://schemas.openxmlformats.org/officeDocument/2006/relationships/image" Target="../media/image152.emf"/><Relationship Id="rId4" Type="http://schemas.openxmlformats.org/officeDocument/2006/relationships/package" Target="../embeddings/Microsoft_Word_Document148.docx"/></Relationships>
</file>

<file path=ppt/slides/_rels/slide1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29.vml"/><Relationship Id="rId5" Type="http://schemas.openxmlformats.org/officeDocument/2006/relationships/image" Target="../media/image153.emf"/><Relationship Id="rId4" Type="http://schemas.openxmlformats.org/officeDocument/2006/relationships/package" Target="../embeddings/Microsoft_Word_Document149.docx"/></Relationships>
</file>

<file path=ppt/slides/_rels/slide1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30.vml"/><Relationship Id="rId5" Type="http://schemas.openxmlformats.org/officeDocument/2006/relationships/image" Target="../media/image154.emf"/><Relationship Id="rId4" Type="http://schemas.openxmlformats.org/officeDocument/2006/relationships/package" Target="../embeddings/Microsoft_Word_Document150.docx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31.vml"/><Relationship Id="rId5" Type="http://schemas.openxmlformats.org/officeDocument/2006/relationships/image" Target="../media/image155.emf"/><Relationship Id="rId4" Type="http://schemas.openxmlformats.org/officeDocument/2006/relationships/package" Target="../embeddings/Microsoft_Word_Document151.docx"/></Relationships>
</file>

<file path=ppt/slides/_rels/slide13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32.vml"/><Relationship Id="rId5" Type="http://schemas.openxmlformats.org/officeDocument/2006/relationships/image" Target="../media/image156.emf"/><Relationship Id="rId4" Type="http://schemas.openxmlformats.org/officeDocument/2006/relationships/package" Target="../embeddings/Microsoft_Word_Document152.docx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1.vml"/><Relationship Id="rId5" Type="http://schemas.openxmlformats.org/officeDocument/2006/relationships/image" Target="../media/image17.emf"/><Relationship Id="rId4" Type="http://schemas.openxmlformats.org/officeDocument/2006/relationships/package" Target="../embeddings/Microsoft_Word_Document13.docx"/></Relationships>
</file>

<file path=ppt/slides/_rels/slide14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33.vml"/><Relationship Id="rId5" Type="http://schemas.openxmlformats.org/officeDocument/2006/relationships/image" Target="../media/image157.emf"/><Relationship Id="rId4" Type="http://schemas.openxmlformats.org/officeDocument/2006/relationships/package" Target="../embeddings/Microsoft_Word_Document153.docx"/></Relationships>
</file>

<file path=ppt/slides/_rels/slide14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34.vml"/><Relationship Id="rId5" Type="http://schemas.openxmlformats.org/officeDocument/2006/relationships/image" Target="../media/image158.emf"/><Relationship Id="rId4" Type="http://schemas.openxmlformats.org/officeDocument/2006/relationships/package" Target="../embeddings/Microsoft_Word_Document154.docx"/></Relationships>
</file>

<file path=ppt/slides/_rels/slide14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35.vml"/><Relationship Id="rId5" Type="http://schemas.openxmlformats.org/officeDocument/2006/relationships/image" Target="../media/image159.emf"/><Relationship Id="rId4" Type="http://schemas.openxmlformats.org/officeDocument/2006/relationships/package" Target="../embeddings/Microsoft_Word_Document155.docx"/></Relationships>
</file>

<file path=ppt/slides/_rels/slide14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7.xml"/><Relationship Id="rId7" Type="http://schemas.openxmlformats.org/officeDocument/2006/relationships/image" Target="../media/image161.e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36.vml"/><Relationship Id="rId6" Type="http://schemas.openxmlformats.org/officeDocument/2006/relationships/package" Target="../embeddings/Microsoft_Word_Document157.docx"/><Relationship Id="rId5" Type="http://schemas.openxmlformats.org/officeDocument/2006/relationships/image" Target="../media/image160.emf"/><Relationship Id="rId4" Type="http://schemas.openxmlformats.org/officeDocument/2006/relationships/package" Target="../embeddings/Microsoft_Word_Document156.docx"/></Relationships>
</file>

<file path=ppt/slides/_rels/slide14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37.vml"/><Relationship Id="rId5" Type="http://schemas.openxmlformats.org/officeDocument/2006/relationships/image" Target="../media/image162.emf"/><Relationship Id="rId4" Type="http://schemas.openxmlformats.org/officeDocument/2006/relationships/package" Target="../embeddings/Microsoft_Word_Document158.docx"/></Relationships>
</file>

<file path=ppt/slides/_rels/slide14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38.vml"/><Relationship Id="rId5" Type="http://schemas.openxmlformats.org/officeDocument/2006/relationships/image" Target="../media/image163.emf"/><Relationship Id="rId4" Type="http://schemas.openxmlformats.org/officeDocument/2006/relationships/package" Target="../embeddings/Microsoft_Word_Document159.docx"/></Relationships>
</file>

<file path=ppt/slides/_rels/slide14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39.vml"/><Relationship Id="rId5" Type="http://schemas.openxmlformats.org/officeDocument/2006/relationships/image" Target="../media/image164.emf"/><Relationship Id="rId4" Type="http://schemas.openxmlformats.org/officeDocument/2006/relationships/package" Target="../embeddings/Microsoft_Word_Document160.docx"/></Relationships>
</file>

<file path=ppt/slides/_rels/slide14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40.vml"/><Relationship Id="rId5" Type="http://schemas.openxmlformats.org/officeDocument/2006/relationships/image" Target="../media/image165.emf"/><Relationship Id="rId4" Type="http://schemas.openxmlformats.org/officeDocument/2006/relationships/package" Target="../embeddings/Microsoft_Word_Document161.docx"/></Relationships>
</file>

<file path=ppt/slides/_rels/slide14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41.vml"/><Relationship Id="rId5" Type="http://schemas.openxmlformats.org/officeDocument/2006/relationships/image" Target="../media/image166.emf"/><Relationship Id="rId4" Type="http://schemas.openxmlformats.org/officeDocument/2006/relationships/package" Target="../embeddings/Microsoft_Word_Document162.docx"/></Relationships>
</file>

<file path=ppt/slides/_rels/slide14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42.vml"/><Relationship Id="rId5" Type="http://schemas.openxmlformats.org/officeDocument/2006/relationships/image" Target="../media/image167.emf"/><Relationship Id="rId4" Type="http://schemas.openxmlformats.org/officeDocument/2006/relationships/package" Target="../embeddings/Microsoft_Word_Document163.docx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7" Type="http://schemas.openxmlformats.org/officeDocument/2006/relationships/image" Target="../media/image19.e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2.vml"/><Relationship Id="rId6" Type="http://schemas.openxmlformats.org/officeDocument/2006/relationships/package" Target="../embeddings/Microsoft_Word_Document15.docx"/><Relationship Id="rId5" Type="http://schemas.openxmlformats.org/officeDocument/2006/relationships/image" Target="../media/image18.emf"/><Relationship Id="rId4" Type="http://schemas.openxmlformats.org/officeDocument/2006/relationships/package" Target="../embeddings/Microsoft_Word_Document14.docx"/></Relationships>
</file>

<file path=ppt/slides/_rels/slide15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43.vml"/><Relationship Id="rId5" Type="http://schemas.openxmlformats.org/officeDocument/2006/relationships/image" Target="../media/image168.emf"/><Relationship Id="rId4" Type="http://schemas.openxmlformats.org/officeDocument/2006/relationships/package" Target="../embeddings/Microsoft_Word_Document164.docx"/></Relationships>
</file>

<file path=ppt/slides/_rels/slide15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44.vml"/><Relationship Id="rId5" Type="http://schemas.openxmlformats.org/officeDocument/2006/relationships/image" Target="../media/image169.emf"/><Relationship Id="rId4" Type="http://schemas.openxmlformats.org/officeDocument/2006/relationships/package" Target="../embeddings/Microsoft_Word_Document165.docx"/></Relationships>
</file>

<file path=ppt/slides/_rels/slide15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45.vml"/><Relationship Id="rId5" Type="http://schemas.openxmlformats.org/officeDocument/2006/relationships/image" Target="../media/image170.emf"/><Relationship Id="rId4" Type="http://schemas.openxmlformats.org/officeDocument/2006/relationships/package" Target="../embeddings/Microsoft_Word_Document166.docx"/></Relationships>
</file>

<file path=ppt/slides/_rels/slide15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46.vml"/><Relationship Id="rId5" Type="http://schemas.openxmlformats.org/officeDocument/2006/relationships/image" Target="../media/image171.emf"/><Relationship Id="rId4" Type="http://schemas.openxmlformats.org/officeDocument/2006/relationships/package" Target="../embeddings/Microsoft_Word_Document167.docx"/></Relationships>
</file>

<file path=ppt/slides/_rels/slide15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47.vml"/><Relationship Id="rId5" Type="http://schemas.openxmlformats.org/officeDocument/2006/relationships/image" Target="../media/image172.emf"/><Relationship Id="rId4" Type="http://schemas.openxmlformats.org/officeDocument/2006/relationships/package" Target="../embeddings/Microsoft_Word_Document168.docx"/></Relationships>
</file>

<file path=ppt/slides/_rels/slide15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48.vml"/><Relationship Id="rId5" Type="http://schemas.openxmlformats.org/officeDocument/2006/relationships/image" Target="../media/image173.emf"/><Relationship Id="rId4" Type="http://schemas.openxmlformats.org/officeDocument/2006/relationships/package" Target="../embeddings/Microsoft_Word_Document169.docx"/></Relationships>
</file>

<file path=ppt/slides/_rels/slide15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49.vml"/><Relationship Id="rId5" Type="http://schemas.openxmlformats.org/officeDocument/2006/relationships/image" Target="../media/image174.emf"/><Relationship Id="rId4" Type="http://schemas.openxmlformats.org/officeDocument/2006/relationships/package" Target="../embeddings/Microsoft_Word_Document170.docx"/></Relationships>
</file>

<file path=ppt/slides/_rels/slide15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50.vml"/><Relationship Id="rId5" Type="http://schemas.openxmlformats.org/officeDocument/2006/relationships/image" Target="../media/image175.emf"/><Relationship Id="rId4" Type="http://schemas.openxmlformats.org/officeDocument/2006/relationships/package" Target="../embeddings/Microsoft_Word_Document171.docx"/></Relationships>
</file>

<file path=ppt/slides/_rels/slide15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51.vml"/><Relationship Id="rId5" Type="http://schemas.openxmlformats.org/officeDocument/2006/relationships/image" Target="../media/image176.emf"/><Relationship Id="rId4" Type="http://schemas.openxmlformats.org/officeDocument/2006/relationships/package" Target="../embeddings/Microsoft_Word_Document172.docx"/></Relationships>
</file>

<file path=ppt/slides/_rels/slide15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52.vml"/><Relationship Id="rId5" Type="http://schemas.openxmlformats.org/officeDocument/2006/relationships/image" Target="../media/image177.emf"/><Relationship Id="rId4" Type="http://schemas.openxmlformats.org/officeDocument/2006/relationships/package" Target="../embeddings/Microsoft_Word_Document173.docx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3.vml"/><Relationship Id="rId5" Type="http://schemas.openxmlformats.org/officeDocument/2006/relationships/image" Target="../media/image20.emf"/><Relationship Id="rId4" Type="http://schemas.openxmlformats.org/officeDocument/2006/relationships/package" Target="../embeddings/Microsoft_Word_Document16.docx"/></Relationships>
</file>

<file path=ppt/slides/_rels/slide16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53.vml"/><Relationship Id="rId5" Type="http://schemas.openxmlformats.org/officeDocument/2006/relationships/image" Target="../media/image178.emf"/><Relationship Id="rId4" Type="http://schemas.openxmlformats.org/officeDocument/2006/relationships/package" Target="../embeddings/Microsoft_Word_Document174.docx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54.vml"/><Relationship Id="rId5" Type="http://schemas.openxmlformats.org/officeDocument/2006/relationships/image" Target="../media/image179.emf"/><Relationship Id="rId4" Type="http://schemas.openxmlformats.org/officeDocument/2006/relationships/package" Target="../embeddings/Microsoft_Word_Document175.docx"/></Relationships>
</file>

<file path=ppt/slides/_rels/slide16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55.vml"/><Relationship Id="rId5" Type="http://schemas.openxmlformats.org/officeDocument/2006/relationships/image" Target="../media/image180.emf"/><Relationship Id="rId4" Type="http://schemas.openxmlformats.org/officeDocument/2006/relationships/package" Target="../embeddings/Microsoft_Word_Document176.docx"/></Relationships>
</file>

<file path=ppt/slides/_rels/slide16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56.vml"/><Relationship Id="rId5" Type="http://schemas.openxmlformats.org/officeDocument/2006/relationships/image" Target="../media/image181.emf"/><Relationship Id="rId4" Type="http://schemas.openxmlformats.org/officeDocument/2006/relationships/package" Target="../embeddings/Microsoft_Word_Document177.docx"/></Relationships>
</file>

<file path=ppt/slides/_rels/slide16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57.vml"/><Relationship Id="rId5" Type="http://schemas.openxmlformats.org/officeDocument/2006/relationships/image" Target="../media/image182.emf"/><Relationship Id="rId4" Type="http://schemas.openxmlformats.org/officeDocument/2006/relationships/package" Target="../embeddings/Microsoft_Word_Document178.docx"/></Relationships>
</file>

<file path=ppt/slides/_rels/slide16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58.vml"/><Relationship Id="rId5" Type="http://schemas.openxmlformats.org/officeDocument/2006/relationships/image" Target="../media/image183.emf"/><Relationship Id="rId4" Type="http://schemas.openxmlformats.org/officeDocument/2006/relationships/package" Target="../embeddings/Microsoft_Word_Document179.docx"/></Relationships>
</file>

<file path=ppt/slides/_rels/slide16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59.vml"/><Relationship Id="rId5" Type="http://schemas.openxmlformats.org/officeDocument/2006/relationships/image" Target="../media/image184.emf"/><Relationship Id="rId4" Type="http://schemas.openxmlformats.org/officeDocument/2006/relationships/package" Target="../embeddings/Microsoft_Word_Document180.docx"/></Relationships>
</file>

<file path=ppt/slides/_rels/slide16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60.vml"/><Relationship Id="rId5" Type="http://schemas.openxmlformats.org/officeDocument/2006/relationships/image" Target="../media/image185.emf"/><Relationship Id="rId4" Type="http://schemas.openxmlformats.org/officeDocument/2006/relationships/package" Target="../embeddings/Microsoft_Word_Document181.docx"/></Relationships>
</file>

<file path=ppt/slides/_rels/slide16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61.vml"/><Relationship Id="rId5" Type="http://schemas.openxmlformats.org/officeDocument/2006/relationships/image" Target="../media/image186.emf"/><Relationship Id="rId4" Type="http://schemas.openxmlformats.org/officeDocument/2006/relationships/package" Target="../embeddings/Microsoft_Word_Document182.docx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4.vml"/><Relationship Id="rId5" Type="http://schemas.openxmlformats.org/officeDocument/2006/relationships/image" Target="../media/image21.emf"/><Relationship Id="rId4" Type="http://schemas.openxmlformats.org/officeDocument/2006/relationships/package" Target="../embeddings/Microsoft_Word_Document17.docx"/></Relationships>
</file>

<file path=ppt/slides/_rels/slide17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62.vml"/><Relationship Id="rId5" Type="http://schemas.openxmlformats.org/officeDocument/2006/relationships/image" Target="../media/image187.emf"/><Relationship Id="rId4" Type="http://schemas.openxmlformats.org/officeDocument/2006/relationships/package" Target="../embeddings/Microsoft_Word_Document183.docx"/></Relationships>
</file>

<file path=ppt/slides/_rels/slide17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63.vml"/><Relationship Id="rId5" Type="http://schemas.openxmlformats.org/officeDocument/2006/relationships/image" Target="../media/image188.emf"/><Relationship Id="rId4" Type="http://schemas.openxmlformats.org/officeDocument/2006/relationships/package" Target="../embeddings/Microsoft_Word_Document184.docx"/></Relationships>
</file>

<file path=ppt/slides/_rels/slide17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64.vml"/><Relationship Id="rId5" Type="http://schemas.openxmlformats.org/officeDocument/2006/relationships/image" Target="../media/image189.emf"/><Relationship Id="rId4" Type="http://schemas.openxmlformats.org/officeDocument/2006/relationships/package" Target="../embeddings/Microsoft_Word_Document185.docx"/></Relationships>
</file>

<file path=ppt/slides/_rels/slide17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65.vml"/><Relationship Id="rId5" Type="http://schemas.openxmlformats.org/officeDocument/2006/relationships/image" Target="../media/image190.emf"/><Relationship Id="rId4" Type="http://schemas.openxmlformats.org/officeDocument/2006/relationships/package" Target="../embeddings/Microsoft_Word_Document186.docx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66.vml"/><Relationship Id="rId5" Type="http://schemas.openxmlformats.org/officeDocument/2006/relationships/image" Target="../media/image191.emf"/><Relationship Id="rId4" Type="http://schemas.openxmlformats.org/officeDocument/2006/relationships/package" Target="../embeddings/Microsoft_Word_Document187.docx"/></Relationships>
</file>

<file path=ppt/slides/_rels/slide17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67.vml"/><Relationship Id="rId5" Type="http://schemas.openxmlformats.org/officeDocument/2006/relationships/image" Target="../media/image192.emf"/><Relationship Id="rId4" Type="http://schemas.openxmlformats.org/officeDocument/2006/relationships/package" Target="../embeddings/Microsoft_Word_Document188.docx"/></Relationships>
</file>

<file path=ppt/slides/_rels/slide17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68.vml"/><Relationship Id="rId5" Type="http://schemas.openxmlformats.org/officeDocument/2006/relationships/image" Target="../media/image193.emf"/><Relationship Id="rId4" Type="http://schemas.openxmlformats.org/officeDocument/2006/relationships/package" Target="../embeddings/Microsoft_Word_Document189.docx"/></Relationships>
</file>

<file path=ppt/slides/_rels/slide17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69.vml"/><Relationship Id="rId5" Type="http://schemas.openxmlformats.org/officeDocument/2006/relationships/image" Target="../media/image194.emf"/><Relationship Id="rId4" Type="http://schemas.openxmlformats.org/officeDocument/2006/relationships/package" Target="../embeddings/Microsoft_Word_Document190.docx"/></Relationships>
</file>

<file path=ppt/slides/_rels/slide17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70.vml"/><Relationship Id="rId5" Type="http://schemas.openxmlformats.org/officeDocument/2006/relationships/image" Target="../media/image195.emf"/><Relationship Id="rId4" Type="http://schemas.openxmlformats.org/officeDocument/2006/relationships/package" Target="../embeddings/Microsoft_Word_Document191.docx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7" Type="http://schemas.openxmlformats.org/officeDocument/2006/relationships/image" Target="../media/image23.e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5.vml"/><Relationship Id="rId6" Type="http://schemas.openxmlformats.org/officeDocument/2006/relationships/package" Target="../embeddings/Microsoft_Word_Document19.docx"/><Relationship Id="rId5" Type="http://schemas.openxmlformats.org/officeDocument/2006/relationships/image" Target="../media/image22.emf"/><Relationship Id="rId4" Type="http://schemas.openxmlformats.org/officeDocument/2006/relationships/package" Target="../embeddings/Microsoft_Word_Document18.docx"/></Relationships>
</file>

<file path=ppt/slides/_rels/slide18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71.vml"/><Relationship Id="rId5" Type="http://schemas.openxmlformats.org/officeDocument/2006/relationships/image" Target="../media/image196.emf"/><Relationship Id="rId4" Type="http://schemas.openxmlformats.org/officeDocument/2006/relationships/package" Target="../embeddings/Microsoft_Word_Document192.docx"/></Relationships>
</file>

<file path=ppt/slides/_rels/slide18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72.vml"/><Relationship Id="rId5" Type="http://schemas.openxmlformats.org/officeDocument/2006/relationships/image" Target="../media/image197.emf"/><Relationship Id="rId4" Type="http://schemas.openxmlformats.org/officeDocument/2006/relationships/package" Target="../embeddings/Microsoft_Word_Document193.docx"/></Relationships>
</file>

<file path=ppt/slides/_rels/slide18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73.vml"/><Relationship Id="rId5" Type="http://schemas.openxmlformats.org/officeDocument/2006/relationships/image" Target="../media/image198.emf"/><Relationship Id="rId4" Type="http://schemas.openxmlformats.org/officeDocument/2006/relationships/package" Target="../embeddings/Microsoft_Word_Document194.docx"/></Relationships>
</file>

<file path=ppt/slides/_rels/slide18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5.xml"/><Relationship Id="rId7" Type="http://schemas.openxmlformats.org/officeDocument/2006/relationships/image" Target="../media/image200.e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74.vml"/><Relationship Id="rId6" Type="http://schemas.openxmlformats.org/officeDocument/2006/relationships/package" Target="../embeddings/Microsoft_Word_Document196.docx"/><Relationship Id="rId5" Type="http://schemas.openxmlformats.org/officeDocument/2006/relationships/image" Target="../media/image199.emf"/><Relationship Id="rId4" Type="http://schemas.openxmlformats.org/officeDocument/2006/relationships/package" Target="../embeddings/Microsoft_Word_Document195.docx"/></Relationships>
</file>

<file path=ppt/slides/_rels/slide18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75.vml"/><Relationship Id="rId5" Type="http://schemas.openxmlformats.org/officeDocument/2006/relationships/image" Target="../media/image201.emf"/><Relationship Id="rId4" Type="http://schemas.openxmlformats.org/officeDocument/2006/relationships/package" Target="../embeddings/Microsoft_Word_Document197.docx"/></Relationships>
</file>

<file path=ppt/slides/_rels/slide18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76.vml"/><Relationship Id="rId5" Type="http://schemas.openxmlformats.org/officeDocument/2006/relationships/image" Target="../media/image202.emf"/><Relationship Id="rId4" Type="http://schemas.openxmlformats.org/officeDocument/2006/relationships/package" Target="../embeddings/Microsoft_Word_Document198.docx"/></Relationships>
</file>

<file path=ppt/slides/_rels/slide18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77.vml"/><Relationship Id="rId5" Type="http://schemas.openxmlformats.org/officeDocument/2006/relationships/image" Target="../media/image203.emf"/><Relationship Id="rId4" Type="http://schemas.openxmlformats.org/officeDocument/2006/relationships/package" Target="../embeddings/Microsoft_Word_Document199.docx"/></Relationships>
</file>

<file path=ppt/slides/_rels/slide18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9.xml"/><Relationship Id="rId7" Type="http://schemas.openxmlformats.org/officeDocument/2006/relationships/image" Target="../media/image205.e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78.vml"/><Relationship Id="rId6" Type="http://schemas.openxmlformats.org/officeDocument/2006/relationships/package" Target="../embeddings/Microsoft_Word_Document201.docx"/><Relationship Id="rId5" Type="http://schemas.openxmlformats.org/officeDocument/2006/relationships/image" Target="../media/image204.emf"/><Relationship Id="rId4" Type="http://schemas.openxmlformats.org/officeDocument/2006/relationships/package" Target="../embeddings/Microsoft_Word_Document200.docx"/></Relationships>
</file>

<file path=ppt/slides/_rels/slide18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0.xml"/><Relationship Id="rId7" Type="http://schemas.openxmlformats.org/officeDocument/2006/relationships/image" Target="../media/image207.e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79.vml"/><Relationship Id="rId6" Type="http://schemas.openxmlformats.org/officeDocument/2006/relationships/package" Target="../embeddings/Microsoft_Word_Document203.docx"/><Relationship Id="rId5" Type="http://schemas.openxmlformats.org/officeDocument/2006/relationships/image" Target="../media/image206.emf"/><Relationship Id="rId4" Type="http://schemas.openxmlformats.org/officeDocument/2006/relationships/package" Target="../embeddings/Microsoft_Word_Document202.docx"/></Relationships>
</file>

<file path=ppt/slides/_rels/slide18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80.vml"/><Relationship Id="rId5" Type="http://schemas.openxmlformats.org/officeDocument/2006/relationships/image" Target="../media/image208.emf"/><Relationship Id="rId4" Type="http://schemas.openxmlformats.org/officeDocument/2006/relationships/package" Target="../embeddings/Microsoft_Word_Document204.docx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6.vml"/><Relationship Id="rId5" Type="http://schemas.openxmlformats.org/officeDocument/2006/relationships/image" Target="../media/image24.emf"/><Relationship Id="rId4" Type="http://schemas.openxmlformats.org/officeDocument/2006/relationships/package" Target="../embeddings/Microsoft_Word_Document20.docx"/></Relationships>
</file>

<file path=ppt/slides/_rels/slide19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81.vml"/><Relationship Id="rId5" Type="http://schemas.openxmlformats.org/officeDocument/2006/relationships/image" Target="../media/image209.emf"/><Relationship Id="rId4" Type="http://schemas.openxmlformats.org/officeDocument/2006/relationships/package" Target="../embeddings/Microsoft_Word_Document205.docx"/></Relationships>
</file>

<file path=ppt/slides/_rels/slide19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82.vml"/><Relationship Id="rId5" Type="http://schemas.openxmlformats.org/officeDocument/2006/relationships/image" Target="../media/image210.emf"/><Relationship Id="rId4" Type="http://schemas.openxmlformats.org/officeDocument/2006/relationships/package" Target="../embeddings/Microsoft_Word_Document206.docx"/></Relationships>
</file>

<file path=ppt/slides/_rels/slide19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83.vml"/><Relationship Id="rId5" Type="http://schemas.openxmlformats.org/officeDocument/2006/relationships/image" Target="../media/image211.emf"/><Relationship Id="rId4" Type="http://schemas.openxmlformats.org/officeDocument/2006/relationships/package" Target="../embeddings/Microsoft_Word_Document207.docx"/></Relationships>
</file>

<file path=ppt/slides/_rels/slide19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84.vml"/><Relationship Id="rId5" Type="http://schemas.openxmlformats.org/officeDocument/2006/relationships/image" Target="../media/image212.emf"/><Relationship Id="rId4" Type="http://schemas.openxmlformats.org/officeDocument/2006/relationships/package" Target="../embeddings/Microsoft_Word_Document208.docx"/></Relationships>
</file>

<file path=ppt/slides/_rels/slide19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85.vml"/><Relationship Id="rId5" Type="http://schemas.openxmlformats.org/officeDocument/2006/relationships/image" Target="../media/image213.emf"/><Relationship Id="rId4" Type="http://schemas.openxmlformats.org/officeDocument/2006/relationships/package" Target="../embeddings/Microsoft_Word_Document209.docx"/></Relationships>
</file>

<file path=ppt/slides/_rels/slide19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86.vml"/><Relationship Id="rId5" Type="http://schemas.openxmlformats.org/officeDocument/2006/relationships/image" Target="../media/image214.emf"/><Relationship Id="rId4" Type="http://schemas.openxmlformats.org/officeDocument/2006/relationships/package" Target="../embeddings/Microsoft_Word_Document210.docx"/></Relationships>
</file>

<file path=ppt/slides/_rels/slide19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87.vml"/><Relationship Id="rId5" Type="http://schemas.openxmlformats.org/officeDocument/2006/relationships/image" Target="../media/image215.emf"/><Relationship Id="rId4" Type="http://schemas.openxmlformats.org/officeDocument/2006/relationships/package" Target="../embeddings/Microsoft_Word_Document211.docx"/></Relationships>
</file>

<file path=ppt/slides/_rels/slide19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88.vml"/><Relationship Id="rId5" Type="http://schemas.openxmlformats.org/officeDocument/2006/relationships/image" Target="../media/image216.emf"/><Relationship Id="rId4" Type="http://schemas.openxmlformats.org/officeDocument/2006/relationships/package" Target="../embeddings/Microsoft_Word_Document212.docx"/></Relationships>
</file>

<file path=ppt/slides/_rels/slide19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89.vml"/><Relationship Id="rId5" Type="http://schemas.openxmlformats.org/officeDocument/2006/relationships/image" Target="../media/image217.emf"/><Relationship Id="rId4" Type="http://schemas.openxmlformats.org/officeDocument/2006/relationships/package" Target="../embeddings/Microsoft_Word_Document213.docx"/></Relationships>
</file>

<file path=ppt/slides/_rels/slide19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90.vml"/><Relationship Id="rId5" Type="http://schemas.openxmlformats.org/officeDocument/2006/relationships/image" Target="../media/image218.emf"/><Relationship Id="rId4" Type="http://schemas.openxmlformats.org/officeDocument/2006/relationships/package" Target="../embeddings/Microsoft_Word_Document214.docx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7" Type="http://schemas.openxmlformats.org/officeDocument/2006/relationships/image" Target="../media/image5.e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.vml"/><Relationship Id="rId6" Type="http://schemas.openxmlformats.org/officeDocument/2006/relationships/package" Target="../embeddings/Microsoft_Word_Document1.docx"/><Relationship Id="rId5" Type="http://schemas.openxmlformats.org/officeDocument/2006/relationships/image" Target="../media/image4.emf"/><Relationship Id="rId4" Type="http://schemas.openxmlformats.org/officeDocument/2006/relationships/package" Target="../embeddings/Microsoft_Word_Document.docx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7.vml"/><Relationship Id="rId5" Type="http://schemas.openxmlformats.org/officeDocument/2006/relationships/image" Target="../media/image25.emf"/><Relationship Id="rId4" Type="http://schemas.openxmlformats.org/officeDocument/2006/relationships/package" Target="../embeddings/Microsoft_Word_Document21.docx"/></Relationships>
</file>

<file path=ppt/slides/_rels/slide20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91.vml"/><Relationship Id="rId5" Type="http://schemas.openxmlformats.org/officeDocument/2006/relationships/image" Target="../media/image219.emf"/><Relationship Id="rId4" Type="http://schemas.openxmlformats.org/officeDocument/2006/relationships/package" Target="../embeddings/Microsoft_Word_Document215.docx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8.vml"/><Relationship Id="rId5" Type="http://schemas.openxmlformats.org/officeDocument/2006/relationships/image" Target="../media/image26.emf"/><Relationship Id="rId4" Type="http://schemas.openxmlformats.org/officeDocument/2006/relationships/package" Target="../embeddings/Microsoft_Word_Document22.docx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9.vml"/><Relationship Id="rId5" Type="http://schemas.openxmlformats.org/officeDocument/2006/relationships/image" Target="../media/image27.emf"/><Relationship Id="rId4" Type="http://schemas.openxmlformats.org/officeDocument/2006/relationships/package" Target="../embeddings/Microsoft_Word_Document23.docx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7" Type="http://schemas.openxmlformats.org/officeDocument/2006/relationships/image" Target="../media/image29.e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0.vml"/><Relationship Id="rId6" Type="http://schemas.openxmlformats.org/officeDocument/2006/relationships/package" Target="../embeddings/Microsoft_Word_Document25.docx"/><Relationship Id="rId5" Type="http://schemas.openxmlformats.org/officeDocument/2006/relationships/image" Target="../media/image28.emf"/><Relationship Id="rId4" Type="http://schemas.openxmlformats.org/officeDocument/2006/relationships/package" Target="../embeddings/Microsoft_Word_Document24.docx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1.vml"/><Relationship Id="rId5" Type="http://schemas.openxmlformats.org/officeDocument/2006/relationships/image" Target="../media/image30.emf"/><Relationship Id="rId4" Type="http://schemas.openxmlformats.org/officeDocument/2006/relationships/package" Target="../embeddings/Microsoft_Word_Document26.docx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2.vml"/><Relationship Id="rId5" Type="http://schemas.openxmlformats.org/officeDocument/2006/relationships/image" Target="../media/image31.emf"/><Relationship Id="rId4" Type="http://schemas.openxmlformats.org/officeDocument/2006/relationships/package" Target="../embeddings/Microsoft_Word_Document27.docx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3.vml"/><Relationship Id="rId5" Type="http://schemas.openxmlformats.org/officeDocument/2006/relationships/image" Target="../media/image32.emf"/><Relationship Id="rId4" Type="http://schemas.openxmlformats.org/officeDocument/2006/relationships/package" Target="../embeddings/Microsoft_Word_Document28.docx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4.vml"/><Relationship Id="rId5" Type="http://schemas.openxmlformats.org/officeDocument/2006/relationships/image" Target="../media/image33.emf"/><Relationship Id="rId4" Type="http://schemas.openxmlformats.org/officeDocument/2006/relationships/package" Target="../embeddings/Microsoft_Word_Document29.docx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5.vml"/><Relationship Id="rId5" Type="http://schemas.openxmlformats.org/officeDocument/2006/relationships/image" Target="../media/image34.emf"/><Relationship Id="rId4" Type="http://schemas.openxmlformats.org/officeDocument/2006/relationships/package" Target="../embeddings/Microsoft_Word_Document30.docx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6.vml"/><Relationship Id="rId5" Type="http://schemas.openxmlformats.org/officeDocument/2006/relationships/image" Target="../media/image35.emf"/><Relationship Id="rId4" Type="http://schemas.openxmlformats.org/officeDocument/2006/relationships/package" Target="../embeddings/Microsoft_Word_Document31.docx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7.vml"/><Relationship Id="rId5" Type="http://schemas.openxmlformats.org/officeDocument/2006/relationships/image" Target="../media/image36.emf"/><Relationship Id="rId4" Type="http://schemas.openxmlformats.org/officeDocument/2006/relationships/package" Target="../embeddings/Microsoft_Word_Document32.docx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8.vml"/><Relationship Id="rId5" Type="http://schemas.openxmlformats.org/officeDocument/2006/relationships/image" Target="../media/image37.emf"/><Relationship Id="rId4" Type="http://schemas.openxmlformats.org/officeDocument/2006/relationships/package" Target="../embeddings/Microsoft_Word_Document33.docx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9.vml"/><Relationship Id="rId5" Type="http://schemas.openxmlformats.org/officeDocument/2006/relationships/image" Target="../media/image38.emf"/><Relationship Id="rId4" Type="http://schemas.openxmlformats.org/officeDocument/2006/relationships/package" Target="../embeddings/Microsoft_Word_Document34.docx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7" Type="http://schemas.openxmlformats.org/officeDocument/2006/relationships/image" Target="../media/image40.e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0.vml"/><Relationship Id="rId6" Type="http://schemas.openxmlformats.org/officeDocument/2006/relationships/package" Target="../embeddings/Microsoft_Word_Document36.docx"/><Relationship Id="rId5" Type="http://schemas.openxmlformats.org/officeDocument/2006/relationships/image" Target="../media/image39.emf"/><Relationship Id="rId4" Type="http://schemas.openxmlformats.org/officeDocument/2006/relationships/package" Target="../embeddings/Microsoft_Word_Document35.docx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1.vml"/><Relationship Id="rId5" Type="http://schemas.openxmlformats.org/officeDocument/2006/relationships/image" Target="../media/image41.emf"/><Relationship Id="rId4" Type="http://schemas.openxmlformats.org/officeDocument/2006/relationships/package" Target="../embeddings/Microsoft_Word_Document37.docx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2.vml"/><Relationship Id="rId5" Type="http://schemas.openxmlformats.org/officeDocument/2006/relationships/image" Target="../media/image42.emf"/><Relationship Id="rId4" Type="http://schemas.openxmlformats.org/officeDocument/2006/relationships/package" Target="../embeddings/Microsoft_Word_Document38.docx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3.vml"/><Relationship Id="rId5" Type="http://schemas.openxmlformats.org/officeDocument/2006/relationships/image" Target="../media/image43.emf"/><Relationship Id="rId4" Type="http://schemas.openxmlformats.org/officeDocument/2006/relationships/package" Target="../embeddings/Microsoft_Word_Document39.docx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4.vml"/><Relationship Id="rId5" Type="http://schemas.openxmlformats.org/officeDocument/2006/relationships/image" Target="../media/image44.emf"/><Relationship Id="rId4" Type="http://schemas.openxmlformats.org/officeDocument/2006/relationships/package" Target="../embeddings/Microsoft_Word_Document40.docx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5.vml"/><Relationship Id="rId5" Type="http://schemas.openxmlformats.org/officeDocument/2006/relationships/image" Target="../media/image45.emf"/><Relationship Id="rId4" Type="http://schemas.openxmlformats.org/officeDocument/2006/relationships/package" Target="../embeddings/Microsoft_Word_Document41.docx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6.vml"/><Relationship Id="rId5" Type="http://schemas.openxmlformats.org/officeDocument/2006/relationships/image" Target="../media/image46.emf"/><Relationship Id="rId4" Type="http://schemas.openxmlformats.org/officeDocument/2006/relationships/package" Target="../embeddings/Microsoft_Word_Document42.docx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7.vml"/><Relationship Id="rId5" Type="http://schemas.openxmlformats.org/officeDocument/2006/relationships/image" Target="../media/image47.emf"/><Relationship Id="rId4" Type="http://schemas.openxmlformats.org/officeDocument/2006/relationships/package" Target="../embeddings/Microsoft_Word_Document43.docx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8.vml"/><Relationship Id="rId5" Type="http://schemas.openxmlformats.org/officeDocument/2006/relationships/image" Target="../media/image48.emf"/><Relationship Id="rId4" Type="http://schemas.openxmlformats.org/officeDocument/2006/relationships/package" Target="../embeddings/Microsoft_Word_Document44.docx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9.vml"/><Relationship Id="rId5" Type="http://schemas.openxmlformats.org/officeDocument/2006/relationships/image" Target="../media/image49.emf"/><Relationship Id="rId4" Type="http://schemas.openxmlformats.org/officeDocument/2006/relationships/package" Target="../embeddings/Microsoft_Word_Document45.docx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1.xml"/><Relationship Id="rId7" Type="http://schemas.openxmlformats.org/officeDocument/2006/relationships/image" Target="../media/image51.e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0.vml"/><Relationship Id="rId6" Type="http://schemas.openxmlformats.org/officeDocument/2006/relationships/package" Target="../embeddings/Microsoft_Word_Document47.docx"/><Relationship Id="rId5" Type="http://schemas.openxmlformats.org/officeDocument/2006/relationships/image" Target="../media/image50.emf"/><Relationship Id="rId4" Type="http://schemas.openxmlformats.org/officeDocument/2006/relationships/package" Target="../embeddings/Microsoft_Word_Document46.docx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1.vml"/><Relationship Id="rId5" Type="http://schemas.openxmlformats.org/officeDocument/2006/relationships/image" Target="../media/image52.emf"/><Relationship Id="rId4" Type="http://schemas.openxmlformats.org/officeDocument/2006/relationships/package" Target="../embeddings/Microsoft_Word_Document48.docx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2.vml"/><Relationship Id="rId5" Type="http://schemas.openxmlformats.org/officeDocument/2006/relationships/image" Target="../media/image53.emf"/><Relationship Id="rId4" Type="http://schemas.openxmlformats.org/officeDocument/2006/relationships/package" Target="../embeddings/Microsoft_Word_Document49.docx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3.vml"/><Relationship Id="rId5" Type="http://schemas.openxmlformats.org/officeDocument/2006/relationships/image" Target="../media/image54.emf"/><Relationship Id="rId4" Type="http://schemas.openxmlformats.org/officeDocument/2006/relationships/package" Target="../embeddings/Microsoft_Word_Document50.docx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4.vml"/><Relationship Id="rId5" Type="http://schemas.openxmlformats.org/officeDocument/2006/relationships/image" Target="../media/image55.emf"/><Relationship Id="rId4" Type="http://schemas.openxmlformats.org/officeDocument/2006/relationships/package" Target="../embeddings/Microsoft_Word_Document51.docx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5.vml"/><Relationship Id="rId5" Type="http://schemas.openxmlformats.org/officeDocument/2006/relationships/image" Target="../media/image56.emf"/><Relationship Id="rId4" Type="http://schemas.openxmlformats.org/officeDocument/2006/relationships/package" Target="../embeddings/Microsoft_Word_Document52.docx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6.emf"/><Relationship Id="rId4" Type="http://schemas.openxmlformats.org/officeDocument/2006/relationships/package" Target="../embeddings/Microsoft_Word_Document2.docx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6.vml"/><Relationship Id="rId5" Type="http://schemas.openxmlformats.org/officeDocument/2006/relationships/image" Target="../media/image57.emf"/><Relationship Id="rId4" Type="http://schemas.openxmlformats.org/officeDocument/2006/relationships/package" Target="../embeddings/Microsoft_Word_Document53.docx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7.vml"/><Relationship Id="rId5" Type="http://schemas.openxmlformats.org/officeDocument/2006/relationships/image" Target="../media/image58.emf"/><Relationship Id="rId4" Type="http://schemas.openxmlformats.org/officeDocument/2006/relationships/package" Target="../embeddings/Microsoft_Word_Document54.docx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8.vml"/><Relationship Id="rId5" Type="http://schemas.openxmlformats.org/officeDocument/2006/relationships/image" Target="../media/image59.emf"/><Relationship Id="rId4" Type="http://schemas.openxmlformats.org/officeDocument/2006/relationships/package" Target="../embeddings/Microsoft_Word_Document55.docx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9.vml"/><Relationship Id="rId5" Type="http://schemas.openxmlformats.org/officeDocument/2006/relationships/image" Target="../media/image60.emf"/><Relationship Id="rId4" Type="http://schemas.openxmlformats.org/officeDocument/2006/relationships/package" Target="../embeddings/Microsoft_Word_Document56.docx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0.vml"/><Relationship Id="rId5" Type="http://schemas.openxmlformats.org/officeDocument/2006/relationships/image" Target="../media/image61.emf"/><Relationship Id="rId4" Type="http://schemas.openxmlformats.org/officeDocument/2006/relationships/package" Target="../embeddings/Microsoft_Word_Document57.docx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1.vml"/><Relationship Id="rId5" Type="http://schemas.openxmlformats.org/officeDocument/2006/relationships/image" Target="../media/image62.emf"/><Relationship Id="rId4" Type="http://schemas.openxmlformats.org/officeDocument/2006/relationships/package" Target="../embeddings/Microsoft_Word_Document58.docx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2.vml"/><Relationship Id="rId5" Type="http://schemas.openxmlformats.org/officeDocument/2006/relationships/image" Target="../media/image63.emf"/><Relationship Id="rId4" Type="http://schemas.openxmlformats.org/officeDocument/2006/relationships/package" Target="../embeddings/Microsoft_Word_Document59.docx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3.vml"/><Relationship Id="rId5" Type="http://schemas.openxmlformats.org/officeDocument/2006/relationships/image" Target="../media/image64.emf"/><Relationship Id="rId4" Type="http://schemas.openxmlformats.org/officeDocument/2006/relationships/package" Target="../embeddings/Microsoft_Word_Document60.docx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4.vml"/><Relationship Id="rId5" Type="http://schemas.openxmlformats.org/officeDocument/2006/relationships/image" Target="../media/image65.emf"/><Relationship Id="rId4" Type="http://schemas.openxmlformats.org/officeDocument/2006/relationships/package" Target="../embeddings/Microsoft_Word_Document61.docx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5.vml"/><Relationship Id="rId5" Type="http://schemas.openxmlformats.org/officeDocument/2006/relationships/image" Target="../media/image66.emf"/><Relationship Id="rId4" Type="http://schemas.openxmlformats.org/officeDocument/2006/relationships/package" Target="../embeddings/Microsoft_Word_Document62.docx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7.emf"/><Relationship Id="rId4" Type="http://schemas.openxmlformats.org/officeDocument/2006/relationships/package" Target="../embeddings/Microsoft_Word_Document3.docx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6.vml"/><Relationship Id="rId5" Type="http://schemas.openxmlformats.org/officeDocument/2006/relationships/image" Target="../media/image67.emf"/><Relationship Id="rId4" Type="http://schemas.openxmlformats.org/officeDocument/2006/relationships/package" Target="../embeddings/Microsoft_Word_Document63.docx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7.vml"/><Relationship Id="rId5" Type="http://schemas.openxmlformats.org/officeDocument/2006/relationships/image" Target="../media/image68.emf"/><Relationship Id="rId4" Type="http://schemas.openxmlformats.org/officeDocument/2006/relationships/package" Target="../embeddings/Microsoft_Word_Document64.docx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8.vml"/><Relationship Id="rId5" Type="http://schemas.openxmlformats.org/officeDocument/2006/relationships/image" Target="../media/image69.emf"/><Relationship Id="rId4" Type="http://schemas.openxmlformats.org/officeDocument/2006/relationships/package" Target="../embeddings/Microsoft_Word_Document65.docx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9.vml"/><Relationship Id="rId5" Type="http://schemas.openxmlformats.org/officeDocument/2006/relationships/image" Target="../media/image70.emf"/><Relationship Id="rId4" Type="http://schemas.openxmlformats.org/officeDocument/2006/relationships/package" Target="../embeddings/Microsoft_Word_Document66.docx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1.xml"/><Relationship Id="rId7" Type="http://schemas.openxmlformats.org/officeDocument/2006/relationships/image" Target="../media/image72.e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0.vml"/><Relationship Id="rId6" Type="http://schemas.openxmlformats.org/officeDocument/2006/relationships/package" Target="../embeddings/Microsoft_Word_Document68.docx"/><Relationship Id="rId5" Type="http://schemas.openxmlformats.org/officeDocument/2006/relationships/image" Target="../media/image71.emf"/><Relationship Id="rId4" Type="http://schemas.openxmlformats.org/officeDocument/2006/relationships/package" Target="../embeddings/Microsoft_Word_Document67.docx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1.vml"/><Relationship Id="rId5" Type="http://schemas.openxmlformats.org/officeDocument/2006/relationships/image" Target="../media/image73.emf"/><Relationship Id="rId4" Type="http://schemas.openxmlformats.org/officeDocument/2006/relationships/package" Target="../embeddings/Microsoft_Word_Document69.docx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2.vml"/><Relationship Id="rId5" Type="http://schemas.openxmlformats.org/officeDocument/2006/relationships/image" Target="../media/image74.emf"/><Relationship Id="rId4" Type="http://schemas.openxmlformats.org/officeDocument/2006/relationships/package" Target="../embeddings/Microsoft_Word_Document70.docx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3.vml"/><Relationship Id="rId5" Type="http://schemas.openxmlformats.org/officeDocument/2006/relationships/image" Target="../media/image75.emf"/><Relationship Id="rId4" Type="http://schemas.openxmlformats.org/officeDocument/2006/relationships/package" Target="../embeddings/Microsoft_Word_Document71.docx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4.vml"/><Relationship Id="rId5" Type="http://schemas.openxmlformats.org/officeDocument/2006/relationships/image" Target="../media/image76.emf"/><Relationship Id="rId4" Type="http://schemas.openxmlformats.org/officeDocument/2006/relationships/package" Target="../embeddings/Microsoft_Word_Document72.docx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5.vml"/><Relationship Id="rId5" Type="http://schemas.openxmlformats.org/officeDocument/2006/relationships/image" Target="../media/image77.emf"/><Relationship Id="rId4" Type="http://schemas.openxmlformats.org/officeDocument/2006/relationships/package" Target="../embeddings/Microsoft_Word_Document73.docx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8.emf"/><Relationship Id="rId4" Type="http://schemas.openxmlformats.org/officeDocument/2006/relationships/package" Target="../embeddings/Microsoft_Word_Document4.docx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6.vml"/><Relationship Id="rId5" Type="http://schemas.openxmlformats.org/officeDocument/2006/relationships/image" Target="../media/image78.emf"/><Relationship Id="rId4" Type="http://schemas.openxmlformats.org/officeDocument/2006/relationships/package" Target="../embeddings/Microsoft_Word_Document74.docx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7.vml"/><Relationship Id="rId5" Type="http://schemas.openxmlformats.org/officeDocument/2006/relationships/image" Target="../media/image79.emf"/><Relationship Id="rId4" Type="http://schemas.openxmlformats.org/officeDocument/2006/relationships/package" Target="../embeddings/Microsoft_Word_Document75.docx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9.xml"/><Relationship Id="rId7" Type="http://schemas.openxmlformats.org/officeDocument/2006/relationships/image" Target="../media/image81.e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8.vml"/><Relationship Id="rId6" Type="http://schemas.openxmlformats.org/officeDocument/2006/relationships/package" Target="../embeddings/Microsoft_Word_Document77.docx"/><Relationship Id="rId5" Type="http://schemas.openxmlformats.org/officeDocument/2006/relationships/image" Target="../media/image80.emf"/><Relationship Id="rId4" Type="http://schemas.openxmlformats.org/officeDocument/2006/relationships/package" Target="../embeddings/Microsoft_Word_Document76.docx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9.vml"/><Relationship Id="rId5" Type="http://schemas.openxmlformats.org/officeDocument/2006/relationships/image" Target="../media/image82.emf"/><Relationship Id="rId4" Type="http://schemas.openxmlformats.org/officeDocument/2006/relationships/package" Target="../embeddings/Microsoft_Word_Document78.docx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0.vml"/><Relationship Id="rId5" Type="http://schemas.openxmlformats.org/officeDocument/2006/relationships/image" Target="../media/image83.emf"/><Relationship Id="rId4" Type="http://schemas.openxmlformats.org/officeDocument/2006/relationships/package" Target="../embeddings/Microsoft_Word_Document79.docx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1.vml"/><Relationship Id="rId5" Type="http://schemas.openxmlformats.org/officeDocument/2006/relationships/image" Target="../media/image84.emf"/><Relationship Id="rId4" Type="http://schemas.openxmlformats.org/officeDocument/2006/relationships/package" Target="../embeddings/Microsoft_Word_Document80.docx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3.xml"/><Relationship Id="rId7" Type="http://schemas.openxmlformats.org/officeDocument/2006/relationships/image" Target="../media/image86.e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2.vml"/><Relationship Id="rId6" Type="http://schemas.openxmlformats.org/officeDocument/2006/relationships/package" Target="../embeddings/Microsoft_Word_Document82.docx"/><Relationship Id="rId5" Type="http://schemas.openxmlformats.org/officeDocument/2006/relationships/image" Target="../media/image85.emf"/><Relationship Id="rId4" Type="http://schemas.openxmlformats.org/officeDocument/2006/relationships/package" Target="../embeddings/Microsoft_Word_Document81.docx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3.vml"/><Relationship Id="rId5" Type="http://schemas.openxmlformats.org/officeDocument/2006/relationships/image" Target="../media/image87.emf"/><Relationship Id="rId4" Type="http://schemas.openxmlformats.org/officeDocument/2006/relationships/package" Target="../embeddings/Microsoft_Word_Document83.docx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4.vml"/><Relationship Id="rId5" Type="http://schemas.openxmlformats.org/officeDocument/2006/relationships/image" Target="../media/image88.emf"/><Relationship Id="rId4" Type="http://schemas.openxmlformats.org/officeDocument/2006/relationships/package" Target="../embeddings/Microsoft_Word_Document84.docx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5.vml"/><Relationship Id="rId5" Type="http://schemas.openxmlformats.org/officeDocument/2006/relationships/image" Target="../media/image89.emf"/><Relationship Id="rId4" Type="http://schemas.openxmlformats.org/officeDocument/2006/relationships/package" Target="../embeddings/Microsoft_Word_Document85.docx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9.emf"/><Relationship Id="rId4" Type="http://schemas.openxmlformats.org/officeDocument/2006/relationships/package" Target="../embeddings/Microsoft_Word_Document5.docx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6.vml"/><Relationship Id="rId5" Type="http://schemas.openxmlformats.org/officeDocument/2006/relationships/image" Target="../media/image90.emf"/><Relationship Id="rId4" Type="http://schemas.openxmlformats.org/officeDocument/2006/relationships/package" Target="../embeddings/Microsoft_Word_Document86.docx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7.vml"/><Relationship Id="rId5" Type="http://schemas.openxmlformats.org/officeDocument/2006/relationships/image" Target="../media/image91.emf"/><Relationship Id="rId4" Type="http://schemas.openxmlformats.org/officeDocument/2006/relationships/package" Target="../embeddings/Microsoft_Word_Document87.docx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8.vml"/><Relationship Id="rId5" Type="http://schemas.openxmlformats.org/officeDocument/2006/relationships/image" Target="../media/image92.emf"/><Relationship Id="rId4" Type="http://schemas.openxmlformats.org/officeDocument/2006/relationships/package" Target="../embeddings/Microsoft_Word_Document88.docx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9.vml"/><Relationship Id="rId5" Type="http://schemas.openxmlformats.org/officeDocument/2006/relationships/image" Target="../media/image93.emf"/><Relationship Id="rId4" Type="http://schemas.openxmlformats.org/officeDocument/2006/relationships/package" Target="../embeddings/Microsoft_Word_Document89.docx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0.vml"/><Relationship Id="rId5" Type="http://schemas.openxmlformats.org/officeDocument/2006/relationships/image" Target="../media/image94.emf"/><Relationship Id="rId4" Type="http://schemas.openxmlformats.org/officeDocument/2006/relationships/package" Target="../embeddings/Microsoft_Word_Document90.docx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1.vml"/><Relationship Id="rId5" Type="http://schemas.openxmlformats.org/officeDocument/2006/relationships/image" Target="../media/image95.emf"/><Relationship Id="rId4" Type="http://schemas.openxmlformats.org/officeDocument/2006/relationships/package" Target="../embeddings/Microsoft_Word_Document91.docx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2.vml"/><Relationship Id="rId5" Type="http://schemas.openxmlformats.org/officeDocument/2006/relationships/image" Target="../media/image96.emf"/><Relationship Id="rId4" Type="http://schemas.openxmlformats.org/officeDocument/2006/relationships/package" Target="../embeddings/Microsoft_Word_Document92.docx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3.vml"/><Relationship Id="rId5" Type="http://schemas.openxmlformats.org/officeDocument/2006/relationships/image" Target="../media/image97.emf"/><Relationship Id="rId4" Type="http://schemas.openxmlformats.org/officeDocument/2006/relationships/package" Target="../embeddings/Microsoft_Word_Document93.docx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4.vml"/><Relationship Id="rId5" Type="http://schemas.openxmlformats.org/officeDocument/2006/relationships/image" Target="../media/image98.emf"/><Relationship Id="rId4" Type="http://schemas.openxmlformats.org/officeDocument/2006/relationships/package" Target="../embeddings/Microsoft_Word_Document94.docx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5.vml"/><Relationship Id="rId5" Type="http://schemas.openxmlformats.org/officeDocument/2006/relationships/image" Target="../media/image99.emf"/><Relationship Id="rId4" Type="http://schemas.openxmlformats.org/officeDocument/2006/relationships/package" Target="../embeddings/Microsoft_Word_Document95.docx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10.emf"/><Relationship Id="rId4" Type="http://schemas.openxmlformats.org/officeDocument/2006/relationships/package" Target="../embeddings/Microsoft_Word_Document6.docx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6.vml"/><Relationship Id="rId5" Type="http://schemas.openxmlformats.org/officeDocument/2006/relationships/image" Target="../media/image100.emf"/><Relationship Id="rId4" Type="http://schemas.openxmlformats.org/officeDocument/2006/relationships/package" Target="../embeddings/Microsoft_Word_Document96.docx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7.vml"/><Relationship Id="rId5" Type="http://schemas.openxmlformats.org/officeDocument/2006/relationships/image" Target="../media/image101.emf"/><Relationship Id="rId4" Type="http://schemas.openxmlformats.org/officeDocument/2006/relationships/package" Target="../embeddings/Microsoft_Word_Document97.docx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8.vml"/><Relationship Id="rId5" Type="http://schemas.openxmlformats.org/officeDocument/2006/relationships/image" Target="../media/image102.emf"/><Relationship Id="rId4" Type="http://schemas.openxmlformats.org/officeDocument/2006/relationships/package" Target="../embeddings/Microsoft_Word_Document98.docx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9.vml"/><Relationship Id="rId5" Type="http://schemas.openxmlformats.org/officeDocument/2006/relationships/image" Target="../media/image103.emf"/><Relationship Id="rId4" Type="http://schemas.openxmlformats.org/officeDocument/2006/relationships/package" Target="../embeddings/Microsoft_Word_Document99.docx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0.vml"/><Relationship Id="rId5" Type="http://schemas.openxmlformats.org/officeDocument/2006/relationships/image" Target="../media/image104.emf"/><Relationship Id="rId4" Type="http://schemas.openxmlformats.org/officeDocument/2006/relationships/package" Target="../embeddings/Microsoft_Word_Document100.docx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1.vml"/><Relationship Id="rId5" Type="http://schemas.openxmlformats.org/officeDocument/2006/relationships/image" Target="../media/image105.emf"/><Relationship Id="rId4" Type="http://schemas.openxmlformats.org/officeDocument/2006/relationships/package" Target="../embeddings/Microsoft_Word_Document101.docx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2.vml"/><Relationship Id="rId5" Type="http://schemas.openxmlformats.org/officeDocument/2006/relationships/image" Target="../media/image106.emf"/><Relationship Id="rId4" Type="http://schemas.openxmlformats.org/officeDocument/2006/relationships/package" Target="../embeddings/Microsoft_Word_Document102.docx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3.vml"/><Relationship Id="rId5" Type="http://schemas.openxmlformats.org/officeDocument/2006/relationships/image" Target="../media/image107.emf"/><Relationship Id="rId4" Type="http://schemas.openxmlformats.org/officeDocument/2006/relationships/package" Target="../embeddings/Microsoft_Word_Document103.docx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4.vml"/><Relationship Id="rId5" Type="http://schemas.openxmlformats.org/officeDocument/2006/relationships/image" Target="../media/image108.emf"/><Relationship Id="rId4" Type="http://schemas.openxmlformats.org/officeDocument/2006/relationships/package" Target="../embeddings/Microsoft_Word_Document104.docx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等腰三角形 1"/>
          <p:cNvSpPr/>
          <p:nvPr/>
        </p:nvSpPr>
        <p:spPr>
          <a:xfrm>
            <a:off x="4655046" y="1127493"/>
            <a:ext cx="2880320" cy="2483034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0" y="6406814"/>
            <a:ext cx="12190412" cy="452774"/>
            <a:chOff x="1" y="6406814"/>
            <a:chExt cx="12190412" cy="452774"/>
          </a:xfrm>
        </p:grpSpPr>
        <p:sp>
          <p:nvSpPr>
            <p:cNvPr id="32" name="六边形 31"/>
            <p:cNvSpPr/>
            <p:nvPr/>
          </p:nvSpPr>
          <p:spPr>
            <a:xfrm>
              <a:off x="1" y="6406814"/>
              <a:ext cx="3041773" cy="452774"/>
            </a:xfrm>
            <a:prstGeom prst="hexagon">
              <a:avLst/>
            </a:prstGeom>
            <a:solidFill>
              <a:srgbClr val="5FCA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六边形 32"/>
            <p:cNvSpPr/>
            <p:nvPr/>
          </p:nvSpPr>
          <p:spPr>
            <a:xfrm>
              <a:off x="3041775" y="6406814"/>
              <a:ext cx="3063750" cy="452774"/>
            </a:xfrm>
            <a:prstGeom prst="hexagon">
              <a:avLst/>
            </a:prstGeom>
            <a:solidFill>
              <a:srgbClr val="A0BF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六边形 33"/>
            <p:cNvSpPr/>
            <p:nvPr/>
          </p:nvSpPr>
          <p:spPr>
            <a:xfrm>
              <a:off x="6095207" y="6406814"/>
              <a:ext cx="3047603" cy="452774"/>
            </a:xfrm>
            <a:prstGeom prst="hexagon">
              <a:avLst/>
            </a:prstGeom>
            <a:solidFill>
              <a:srgbClr val="31909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六边形 34"/>
            <p:cNvSpPr/>
            <p:nvPr/>
          </p:nvSpPr>
          <p:spPr>
            <a:xfrm>
              <a:off x="9142810" y="6406814"/>
              <a:ext cx="3047603" cy="452774"/>
            </a:xfrm>
            <a:prstGeom prst="hexagon">
              <a:avLst/>
            </a:prstGeom>
            <a:solidFill>
              <a:srgbClr val="F584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6" name="六边形 35"/>
          <p:cNvSpPr/>
          <p:nvPr/>
        </p:nvSpPr>
        <p:spPr>
          <a:xfrm flipV="1">
            <a:off x="0" y="0"/>
            <a:ext cx="3047603" cy="93401"/>
          </a:xfrm>
          <a:prstGeom prst="hexagon">
            <a:avLst/>
          </a:prstGeom>
          <a:solidFill>
            <a:srgbClr val="5FCA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/>
          </a:p>
        </p:txBody>
      </p:sp>
      <p:sp>
        <p:nvSpPr>
          <p:cNvPr id="40" name="TextBox 39"/>
          <p:cNvSpPr txBox="1"/>
          <p:nvPr/>
        </p:nvSpPr>
        <p:spPr>
          <a:xfrm>
            <a:off x="4452349" y="1263776"/>
            <a:ext cx="3262397" cy="1323423"/>
          </a:xfrm>
          <a:prstGeom prst="rect">
            <a:avLst/>
          </a:prstGeom>
          <a:noFill/>
        </p:spPr>
        <p:txBody>
          <a:bodyPr wrap="none" lIns="91423" tIns="45712" rIns="91423" bIns="45712" rtlCol="0">
            <a:spAutoFit/>
          </a:bodyPr>
          <a:lstStyle/>
          <a:p>
            <a:r>
              <a:rPr lang="zh-CN" altLang="en-US" sz="8000" dirty="0">
                <a:solidFill>
                  <a:srgbClr val="319095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第十章</a:t>
            </a:r>
          </a:p>
        </p:txBody>
      </p:sp>
      <p:sp>
        <p:nvSpPr>
          <p:cNvPr id="42" name="矩形 41"/>
          <p:cNvSpPr/>
          <p:nvPr/>
        </p:nvSpPr>
        <p:spPr>
          <a:xfrm>
            <a:off x="4012979" y="2682045"/>
            <a:ext cx="4698689" cy="1446534"/>
          </a:xfrm>
          <a:prstGeom prst="rect">
            <a:avLst/>
          </a:prstGeom>
          <a:noFill/>
          <a:ln>
            <a:noFill/>
          </a:ln>
          <a:effectLst>
            <a:glow rad="1905000">
              <a:srgbClr val="F14124">
                <a:alpha val="40000"/>
              </a:srgbClr>
            </a:glow>
            <a:softEdge rad="1270000"/>
          </a:effectLst>
        </p:spPr>
        <p:txBody>
          <a:bodyPr wrap="none" lIns="91423" tIns="45712" rIns="91423" bIns="45712">
            <a:spAutoFit/>
          </a:bodyPr>
          <a:lstStyle/>
          <a:p>
            <a:pPr algn="ctr"/>
            <a:r>
              <a:rPr lang="zh-CN" altLang="en-US" sz="8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图论模型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190550" y="139852"/>
            <a:ext cx="5305293" cy="692493"/>
          </a:xfrm>
          <a:prstGeom prst="rect">
            <a:avLst/>
          </a:prstGeom>
          <a:noFill/>
        </p:spPr>
        <p:txBody>
          <a:bodyPr wrap="none" lIns="121917" tIns="60958" rIns="121917" bIns="60958" rtlCol="0">
            <a:spAutoFit/>
          </a:bodyPr>
          <a:lstStyle/>
          <a:p>
            <a:pPr algn="ctr"/>
            <a:r>
              <a:rPr lang="en-US" altLang="zh-CN" sz="3700" dirty="0">
                <a:solidFill>
                  <a:schemeClr val="tx1">
                    <a:lumMod val="75000"/>
                    <a:lumOff val="25000"/>
                  </a:schemeClr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Python</a:t>
            </a:r>
            <a:r>
              <a:rPr lang="zh-CN" altLang="en-US" sz="3700" dirty="0">
                <a:solidFill>
                  <a:schemeClr val="tx1">
                    <a:lumMod val="75000"/>
                    <a:lumOff val="25000"/>
                  </a:schemeClr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数学实验与建模</a:t>
            </a:r>
          </a:p>
        </p:txBody>
      </p:sp>
      <p:pic>
        <p:nvPicPr>
          <p:cNvPr id="46" name="商务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418122" y="6197364"/>
            <a:ext cx="812694" cy="812988"/>
          </a:xfrm>
          <a:prstGeom prst="rect">
            <a:avLst/>
          </a:prstGeom>
        </p:spPr>
      </p:pic>
      <p:sp>
        <p:nvSpPr>
          <p:cNvPr id="19" name="六边形 18"/>
          <p:cNvSpPr/>
          <p:nvPr/>
        </p:nvSpPr>
        <p:spPr>
          <a:xfrm flipV="1">
            <a:off x="3041774" y="2632"/>
            <a:ext cx="3047603" cy="93401"/>
          </a:xfrm>
          <a:prstGeom prst="hexagon">
            <a:avLst/>
          </a:prstGeom>
          <a:solidFill>
            <a:srgbClr val="A0BF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/>
          </a:p>
        </p:txBody>
      </p:sp>
      <p:sp>
        <p:nvSpPr>
          <p:cNvPr id="20" name="六边形 19"/>
          <p:cNvSpPr/>
          <p:nvPr/>
        </p:nvSpPr>
        <p:spPr>
          <a:xfrm flipV="1">
            <a:off x="6083548" y="2632"/>
            <a:ext cx="3047603" cy="93401"/>
          </a:xfrm>
          <a:prstGeom prst="hexag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/>
          </a:p>
        </p:txBody>
      </p:sp>
      <p:sp>
        <p:nvSpPr>
          <p:cNvPr id="21" name="六边形 20"/>
          <p:cNvSpPr/>
          <p:nvPr/>
        </p:nvSpPr>
        <p:spPr>
          <a:xfrm flipV="1">
            <a:off x="9142810" y="2632"/>
            <a:ext cx="3047603" cy="93401"/>
          </a:xfrm>
          <a:prstGeom prst="hexagon">
            <a:avLst/>
          </a:prstGeom>
          <a:solidFill>
            <a:srgbClr val="F584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7946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00"/>
                            </p:stCondLst>
                            <p:childTnLst>
                              <p:par>
                                <p:cTn id="17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630" decel="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70" accel="100000" fill="hold">
                                          <p:stCondLst>
                                            <p:cond delay="63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400"/>
                            </p:stCondLst>
                            <p:childTnLst>
                              <p:par>
                                <p:cTn id="24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6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36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6"/>
                </p:tgtEl>
              </p:cMediaNode>
            </p:audio>
          </p:childTnLst>
        </p:cTn>
      </p:par>
    </p:tnLst>
    <p:bldLst>
      <p:bldP spid="36" grpId="0" animBg="1"/>
      <p:bldP spid="40" grpId="0"/>
      <p:bldP spid="42" grpId="0"/>
      <p:bldP spid="45" grpId="0"/>
      <p:bldP spid="19" grpId="0" animBg="1"/>
      <p:bldP spid="20" grpId="0" animBg="1"/>
      <p:bldP spid="21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图的基础理论及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networkx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69092614"/>
              </p:ext>
            </p:extLst>
          </p:nvPr>
        </p:nvGraphicFramePr>
        <p:xfrm>
          <a:off x="333722" y="890324"/>
          <a:ext cx="11258550" cy="5848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33" name="Document" r:id="rId4" imgW="11537474" imgH="6006665" progId="Word.Document.12">
                  <p:embed/>
                </p:oleObj>
              </mc:Choice>
              <mc:Fallback>
                <p:oleObj name="Document" r:id="rId4" imgW="11537474" imgH="6006665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33722" y="890324"/>
                        <a:ext cx="11258550" cy="5848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3359909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最小生成树算法及其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networkx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63634450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1331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7682775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最小生成树算法及其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networkx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29460912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2387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2FD25179-FE74-436D-8235-6805458F8CB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47657736"/>
              </p:ext>
            </p:extLst>
          </p:nvPr>
        </p:nvGraphicFramePr>
        <p:xfrm>
          <a:off x="361950" y="2019300"/>
          <a:ext cx="1123950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2388" name="Document" r:id="rId6" imgW="11514849" imgH="3952453" progId="Word.Document.12">
                  <p:embed/>
                </p:oleObj>
              </mc:Choice>
              <mc:Fallback>
                <p:oleObj name="Document" r:id="rId6" imgW="11514849" imgH="395245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61950" y="2019300"/>
                        <a:ext cx="1123950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对象 9">
            <a:extLst>
              <a:ext uri="{FF2B5EF4-FFF2-40B4-BE49-F238E27FC236}">
                <a16:creationId xmlns:a16="http://schemas.microsoft.com/office/drawing/2014/main" id="{BCFC046B-9D96-4ED1-B347-8DC4CCF33C5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91142518"/>
              </p:ext>
            </p:extLst>
          </p:nvPr>
        </p:nvGraphicFramePr>
        <p:xfrm>
          <a:off x="457200" y="4438650"/>
          <a:ext cx="1122045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2389" name="Document" r:id="rId8" imgW="11491865" imgH="3945984" progId="Word.Document.12">
                  <p:embed/>
                </p:oleObj>
              </mc:Choice>
              <mc:Fallback>
                <p:oleObj name="Document" r:id="rId8" imgW="11491865" imgH="3945984" progId="Word.Document.12">
                  <p:embed/>
                  <p:pic>
                    <p:nvPicPr>
                      <p:cNvPr id="9" name="对象 8">
                        <a:extLst>
                          <a:ext uri="{FF2B5EF4-FFF2-40B4-BE49-F238E27FC236}">
                            <a16:creationId xmlns:a16="http://schemas.microsoft.com/office/drawing/2014/main" id="{2FD25179-FE74-436D-8235-6805458F8CB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57200" y="4438650"/>
                        <a:ext cx="1122045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0638441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最小生成树算法及其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networkx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50704027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395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D3816AA8-36C7-4E9D-8CD6-457A6FECC35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01387320"/>
              </p:ext>
            </p:extLst>
          </p:nvPr>
        </p:nvGraphicFramePr>
        <p:xfrm>
          <a:off x="361950" y="2495550"/>
          <a:ext cx="1122045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396" name="Document" r:id="rId6" imgW="11491865" imgH="3945984" progId="Word.Document.12">
                  <p:embed/>
                </p:oleObj>
              </mc:Choice>
              <mc:Fallback>
                <p:oleObj name="Document" r:id="rId6" imgW="11491865" imgH="3945984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61950" y="2495550"/>
                        <a:ext cx="1122045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993365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90550" y="915296"/>
            <a:ext cx="11161240" cy="714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10.3.2  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求最小生成树的算法</a:t>
            </a:r>
          </a:p>
        </p:txBody>
      </p:sp>
      <p:sp>
        <p:nvSpPr>
          <p:cNvPr id="10" name="TextBox 43">
            <a:extLst>
              <a:ext uri="{FF2B5EF4-FFF2-40B4-BE49-F238E27FC236}">
                <a16:creationId xmlns:a16="http://schemas.microsoft.com/office/drawing/2014/main" id="{896A9AB4-17D9-4A7A-A35C-B3017B3C5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710517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最小生成树算法及其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networkx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DF669466-82B7-407F-BA38-B4CB53814A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2666577"/>
              </p:ext>
            </p:extLst>
          </p:nvPr>
        </p:nvGraphicFramePr>
        <p:xfrm>
          <a:off x="330025" y="1744092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47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30025" y="1744092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3386818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最小生成树算法及其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networkx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76200645"/>
              </p:ext>
            </p:extLst>
          </p:nvPr>
        </p:nvGraphicFramePr>
        <p:xfrm>
          <a:off x="361950" y="1333500"/>
          <a:ext cx="11258550" cy="4743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4403" name="Document" r:id="rId4" imgW="11537474" imgH="4859526" progId="Word.Document.12">
                  <p:embed/>
                </p:oleObj>
              </mc:Choice>
              <mc:Fallback>
                <p:oleObj name="Document" r:id="rId4" imgW="11537474" imgH="4859526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743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1996128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最小生成树算法及其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networkx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71184695"/>
              </p:ext>
            </p:extLst>
          </p:nvPr>
        </p:nvGraphicFramePr>
        <p:xfrm>
          <a:off x="361950" y="1333500"/>
          <a:ext cx="11258550" cy="5048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5427" name="Document" r:id="rId4" imgW="11537474" imgH="5179014" progId="Word.Document.12">
                  <p:embed/>
                </p:oleObj>
              </mc:Choice>
              <mc:Fallback>
                <p:oleObj name="Document" r:id="rId4" imgW="11537474" imgH="5179014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5048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5242906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最小生成树算法及其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networkx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65297852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6467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C537748A-B80A-4144-A39E-B8962EC36CC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15604243"/>
              </p:ext>
            </p:extLst>
          </p:nvPr>
        </p:nvGraphicFramePr>
        <p:xfrm>
          <a:off x="361950" y="3695700"/>
          <a:ext cx="1123950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6468" name="Document" r:id="rId6" imgW="11514849" imgH="3952453" progId="Word.Document.12">
                  <p:embed/>
                </p:oleObj>
              </mc:Choice>
              <mc:Fallback>
                <p:oleObj name="Document" r:id="rId6" imgW="11514849" imgH="395245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61950" y="3695700"/>
                        <a:ext cx="1123950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8168260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最小生成树算法及其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networkx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9489644"/>
              </p:ext>
            </p:extLst>
          </p:nvPr>
        </p:nvGraphicFramePr>
        <p:xfrm>
          <a:off x="361950" y="1333500"/>
          <a:ext cx="11258550" cy="5715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7475" name="Document" r:id="rId4" imgW="11537474" imgH="5871179" progId="Word.Document.12">
                  <p:embed/>
                </p:oleObj>
              </mc:Choice>
              <mc:Fallback>
                <p:oleObj name="Document" r:id="rId4" imgW="11537474" imgH="5871179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5715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5120319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最小生成树算法及其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networkx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68292571"/>
              </p:ext>
            </p:extLst>
          </p:nvPr>
        </p:nvGraphicFramePr>
        <p:xfrm>
          <a:off x="361950" y="1333500"/>
          <a:ext cx="11258550" cy="4152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8499" name="Document" r:id="rId4" imgW="11537474" imgH="4266191" progId="Word.Document.12">
                  <p:embed/>
                </p:oleObj>
              </mc:Choice>
              <mc:Fallback>
                <p:oleObj name="Document" r:id="rId4" imgW="11537474" imgH="426619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152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0595664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最小生成树算法及其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networkx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0837837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9523" name="Document" r:id="rId4" imgW="11537474" imgH="4351004" progId="Word.Document.12">
                  <p:embed/>
                </p:oleObj>
              </mc:Choice>
              <mc:Fallback>
                <p:oleObj name="Document" r:id="rId4" imgW="11537474" imgH="4351004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7694895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图的基础理论及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networkx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06198169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57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8827176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最小生成树算法及其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networkx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5050405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0563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BC413C29-E66B-467E-A31D-D8EBE5F5C0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64120826"/>
              </p:ext>
            </p:extLst>
          </p:nvPr>
        </p:nvGraphicFramePr>
        <p:xfrm>
          <a:off x="342900" y="2762250"/>
          <a:ext cx="1123950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0564" name="Document" r:id="rId6" imgW="11514849" imgH="3952453" progId="Word.Document.12">
                  <p:embed/>
                </p:oleObj>
              </mc:Choice>
              <mc:Fallback>
                <p:oleObj name="Document" r:id="rId6" imgW="11514849" imgH="395245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42900" y="2762250"/>
                        <a:ext cx="1123950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6985850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最小生成树算法及其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networkx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5981376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71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5462994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90550" y="915296"/>
            <a:ext cx="11161240" cy="714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10.3.3  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用</a:t>
            </a:r>
            <a:r>
              <a:rPr lang="en-US" altLang="zh-CN" sz="3600" b="1" dirty="0" err="1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networkx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求最小生成树及应用</a:t>
            </a:r>
          </a:p>
        </p:txBody>
      </p:sp>
      <p:sp>
        <p:nvSpPr>
          <p:cNvPr id="10" name="TextBox 43">
            <a:extLst>
              <a:ext uri="{FF2B5EF4-FFF2-40B4-BE49-F238E27FC236}">
                <a16:creationId xmlns:a16="http://schemas.microsoft.com/office/drawing/2014/main" id="{896A9AB4-17D9-4A7A-A35C-B3017B3C5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710517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最小生成树算法及其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networkx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DF669466-82B7-407F-BA38-B4CB53814A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27559531"/>
              </p:ext>
            </p:extLst>
          </p:nvPr>
        </p:nvGraphicFramePr>
        <p:xfrm>
          <a:off x="323850" y="1752600"/>
          <a:ext cx="1123950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795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23850" y="1752600"/>
                        <a:ext cx="1123950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3692144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最小生成树算法及其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networkx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47882376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35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>
            <a:extLst>
              <a:ext uri="{FF2B5EF4-FFF2-40B4-BE49-F238E27FC236}">
                <a16:creationId xmlns:a16="http://schemas.microsoft.com/office/drawing/2014/main" id="{1EC5F49E-A3D6-4864-BE6A-162C5C7C6FA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51799980"/>
              </p:ext>
            </p:extLst>
          </p:nvPr>
        </p:nvGraphicFramePr>
        <p:xfrm>
          <a:off x="381000" y="2762251"/>
          <a:ext cx="11514849" cy="39524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36" name="Document" r:id="rId6" imgW="11514849" imgH="3952453" progId="Word.Document.12">
                  <p:embed/>
                </p:oleObj>
              </mc:Choice>
              <mc:Fallback>
                <p:oleObj name="Document" r:id="rId6" imgW="11514849" imgH="395245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81000" y="2762251"/>
                        <a:ext cx="11514849" cy="395245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104386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最小生成树算法及其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networkx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41394433"/>
              </p:ext>
            </p:extLst>
          </p:nvPr>
        </p:nvGraphicFramePr>
        <p:xfrm>
          <a:off x="361950" y="1333500"/>
          <a:ext cx="11239500" cy="5715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0786" name="Document" r:id="rId4" imgW="11514849" imgH="5870819" progId="Word.Document.12">
                  <p:embed/>
                </p:oleObj>
              </mc:Choice>
              <mc:Fallback>
                <p:oleObj name="Document" r:id="rId4" imgW="11514849" imgH="5870819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39500" cy="5715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9963382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最小生成树算法及其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networkx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47661844"/>
              </p:ext>
            </p:extLst>
          </p:nvPr>
        </p:nvGraphicFramePr>
        <p:xfrm>
          <a:off x="704850" y="1104900"/>
          <a:ext cx="11239500" cy="4972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1810" name="Document" r:id="rId4" imgW="11514849" imgH="5107857" progId="Word.Document.12">
                  <p:embed/>
                </p:oleObj>
              </mc:Choice>
              <mc:Fallback>
                <p:oleObj name="Document" r:id="rId4" imgW="11514849" imgH="5107857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04850" y="1104900"/>
                        <a:ext cx="11239500" cy="4972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4362209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最小生成树算法及其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networkx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61906146"/>
              </p:ext>
            </p:extLst>
          </p:nvPr>
        </p:nvGraphicFramePr>
        <p:xfrm>
          <a:off x="465931" y="900775"/>
          <a:ext cx="11258550" cy="6057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2834" name="Document" r:id="rId4" imgW="11537474" imgH="6208995" progId="Word.Document.12">
                  <p:embed/>
                </p:oleObj>
              </mc:Choice>
              <mc:Fallback>
                <p:oleObj name="Document" r:id="rId4" imgW="11537474" imgH="6208995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5931" y="900775"/>
                        <a:ext cx="11258550" cy="6057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6697026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最小生成树算法及其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networkx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42853632"/>
              </p:ext>
            </p:extLst>
          </p:nvPr>
        </p:nvGraphicFramePr>
        <p:xfrm>
          <a:off x="361950" y="1333500"/>
          <a:ext cx="11258550" cy="5314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858" name="Document" r:id="rId4" imgW="11537474" imgH="5447471" progId="Word.Document.12">
                  <p:embed/>
                </p:oleObj>
              </mc:Choice>
              <mc:Fallback>
                <p:oleObj name="Document" r:id="rId4" imgW="11537474" imgH="544747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5314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9542350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最小生成树算法及其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networkx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58873215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882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0021635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最小生成树算法及其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networkx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06346445"/>
              </p:ext>
            </p:extLst>
          </p:nvPr>
        </p:nvGraphicFramePr>
        <p:xfrm>
          <a:off x="361950" y="1333500"/>
          <a:ext cx="11258550" cy="5238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5906" name="Document" r:id="rId4" imgW="11537474" imgH="5376673" progId="Word.Document.12">
                  <p:embed/>
                </p:oleObj>
              </mc:Choice>
              <mc:Fallback>
                <p:oleObj name="Document" r:id="rId4" imgW="11537474" imgH="537667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5238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697742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图的基础理论及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networkx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8216340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104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1CB5BAE8-0CC7-425D-AF7D-6376D442054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22427260"/>
              </p:ext>
            </p:extLst>
          </p:nvPr>
        </p:nvGraphicFramePr>
        <p:xfrm>
          <a:off x="361950" y="2952750"/>
          <a:ext cx="1123950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105" name="Document" r:id="rId6" imgW="11514849" imgH="3952453" progId="Word.Document.12">
                  <p:embed/>
                </p:oleObj>
              </mc:Choice>
              <mc:Fallback>
                <p:oleObj name="Document" r:id="rId6" imgW="11514849" imgH="395245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61950" y="2952750"/>
                        <a:ext cx="1123950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4066084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标题层"/>
          <p:cNvSpPr txBox="1"/>
          <p:nvPr/>
        </p:nvSpPr>
        <p:spPr bwMode="auto">
          <a:xfrm>
            <a:off x="2906289" y="1773610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srgbClr val="595959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01</a:t>
            </a:r>
            <a:endParaRPr lang="zh-CN" altLang="en-US" sz="3700" kern="0" dirty="0">
              <a:solidFill>
                <a:srgbClr val="595959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71" name="直接连接符 70"/>
          <p:cNvCxnSpPr/>
          <p:nvPr/>
        </p:nvCxnSpPr>
        <p:spPr>
          <a:xfrm>
            <a:off x="3785261" y="1844211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72" name="标题层"/>
          <p:cNvSpPr txBox="1"/>
          <p:nvPr/>
        </p:nvSpPr>
        <p:spPr bwMode="auto">
          <a:xfrm>
            <a:off x="3876527" y="1773610"/>
            <a:ext cx="6755178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图的基础理论及</a:t>
            </a:r>
            <a:r>
              <a:rPr lang="en-US" altLang="zh-CN" sz="3700" b="1" dirty="0" err="1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networkx</a:t>
            </a:r>
            <a:r>
              <a:rPr lang="zh-CN" altLang="en-US" sz="3700" b="1" dirty="0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简介</a:t>
            </a:r>
          </a:p>
        </p:txBody>
      </p:sp>
      <p:sp>
        <p:nvSpPr>
          <p:cNvPr id="90" name="标题层"/>
          <p:cNvSpPr txBox="1"/>
          <p:nvPr/>
        </p:nvSpPr>
        <p:spPr bwMode="auto">
          <a:xfrm>
            <a:off x="2906289" y="2806843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02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91" name="直接连接符 90"/>
          <p:cNvCxnSpPr/>
          <p:nvPr/>
        </p:nvCxnSpPr>
        <p:spPr>
          <a:xfrm>
            <a:off x="3785261" y="2877444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92" name="标题层"/>
          <p:cNvSpPr txBox="1"/>
          <p:nvPr/>
        </p:nvSpPr>
        <p:spPr bwMode="auto">
          <a:xfrm>
            <a:off x="3876527" y="2806843"/>
            <a:ext cx="7835301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最短路算法及其</a:t>
            </a:r>
            <a:r>
              <a:rPr lang="en-US" altLang="zh-CN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Python</a:t>
            </a: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实现</a:t>
            </a:r>
          </a:p>
        </p:txBody>
      </p:sp>
      <p:sp>
        <p:nvSpPr>
          <p:cNvPr id="31" name="矩形 30"/>
          <p:cNvSpPr/>
          <p:nvPr/>
        </p:nvSpPr>
        <p:spPr>
          <a:xfrm>
            <a:off x="0" y="0"/>
            <a:ext cx="12192000" cy="1125538"/>
          </a:xfrm>
          <a:prstGeom prst="rect">
            <a:avLst/>
          </a:prstGeom>
          <a:solidFill>
            <a:srgbClr val="319095"/>
          </a:soli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/>
              <a:cs typeface="+mn-cs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3774410" y="212081"/>
            <a:ext cx="464159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0" y="6615474"/>
            <a:ext cx="12190412" cy="244114"/>
            <a:chOff x="-42912" y="6615474"/>
            <a:chExt cx="12190412" cy="244114"/>
          </a:xfrm>
        </p:grpSpPr>
        <p:sp>
          <p:nvSpPr>
            <p:cNvPr id="24" name="六边形 23"/>
            <p:cNvSpPr/>
            <p:nvPr/>
          </p:nvSpPr>
          <p:spPr>
            <a:xfrm>
              <a:off x="-42912" y="6615474"/>
              <a:ext cx="3041773" cy="244114"/>
            </a:xfrm>
            <a:prstGeom prst="hexagon">
              <a:avLst/>
            </a:prstGeom>
            <a:solidFill>
              <a:srgbClr val="5FCA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六边形 24"/>
            <p:cNvSpPr/>
            <p:nvPr/>
          </p:nvSpPr>
          <p:spPr>
            <a:xfrm>
              <a:off x="2998862" y="6615474"/>
              <a:ext cx="3063750" cy="244114"/>
            </a:xfrm>
            <a:prstGeom prst="hexagon">
              <a:avLst/>
            </a:prstGeom>
            <a:solidFill>
              <a:srgbClr val="A0BF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六边形 25"/>
            <p:cNvSpPr/>
            <p:nvPr/>
          </p:nvSpPr>
          <p:spPr>
            <a:xfrm>
              <a:off x="6052294" y="6615474"/>
              <a:ext cx="3047603" cy="244114"/>
            </a:xfrm>
            <a:prstGeom prst="hexagon">
              <a:avLst/>
            </a:prstGeom>
            <a:solidFill>
              <a:srgbClr val="31909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六边形 26"/>
            <p:cNvSpPr/>
            <p:nvPr/>
          </p:nvSpPr>
          <p:spPr>
            <a:xfrm>
              <a:off x="9099897" y="6615474"/>
              <a:ext cx="3047603" cy="244114"/>
            </a:xfrm>
            <a:prstGeom prst="hexagon">
              <a:avLst/>
            </a:prstGeom>
            <a:solidFill>
              <a:srgbClr val="F584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标题层">
            <a:extLst>
              <a:ext uri="{FF2B5EF4-FFF2-40B4-BE49-F238E27FC236}">
                <a16:creationId xmlns:a16="http://schemas.microsoft.com/office/drawing/2014/main" id="{B23B8B75-F1CC-4746-9B40-1BE03FF28272}"/>
              </a:ext>
            </a:extLst>
          </p:cNvPr>
          <p:cNvSpPr txBox="1"/>
          <p:nvPr/>
        </p:nvSpPr>
        <p:spPr bwMode="auto">
          <a:xfrm>
            <a:off x="2904557" y="3840076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03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8CA888F3-4F61-4B1C-A343-513C16BFC75D}"/>
              </a:ext>
            </a:extLst>
          </p:cNvPr>
          <p:cNvCxnSpPr/>
          <p:nvPr/>
        </p:nvCxnSpPr>
        <p:spPr>
          <a:xfrm>
            <a:off x="3783529" y="3910677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17" name="标题层">
            <a:extLst>
              <a:ext uri="{FF2B5EF4-FFF2-40B4-BE49-F238E27FC236}">
                <a16:creationId xmlns:a16="http://schemas.microsoft.com/office/drawing/2014/main" id="{5B3EEE12-00B6-4531-9F65-61FB4B8DDB09}"/>
              </a:ext>
            </a:extLst>
          </p:cNvPr>
          <p:cNvSpPr txBox="1"/>
          <p:nvPr/>
        </p:nvSpPr>
        <p:spPr bwMode="auto">
          <a:xfrm>
            <a:off x="3874795" y="3840076"/>
            <a:ext cx="8989163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最小生成树算法及其</a:t>
            </a:r>
            <a:r>
              <a:rPr lang="en-US" altLang="zh-CN" sz="3700" b="1" dirty="0" err="1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networkx</a:t>
            </a: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实现</a:t>
            </a:r>
          </a:p>
        </p:txBody>
      </p:sp>
      <p:sp>
        <p:nvSpPr>
          <p:cNvPr id="18" name="标题层">
            <a:extLst>
              <a:ext uri="{FF2B5EF4-FFF2-40B4-BE49-F238E27FC236}">
                <a16:creationId xmlns:a16="http://schemas.microsoft.com/office/drawing/2014/main" id="{D3BF668A-FFE7-49A4-A25B-B0A6DE0DA995}"/>
              </a:ext>
            </a:extLst>
          </p:cNvPr>
          <p:cNvSpPr txBox="1"/>
          <p:nvPr/>
        </p:nvSpPr>
        <p:spPr bwMode="auto">
          <a:xfrm>
            <a:off x="2906289" y="4820238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srgbClr val="319095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04</a:t>
            </a:r>
            <a:endParaRPr lang="zh-CN" altLang="en-US" sz="3700" kern="0" dirty="0">
              <a:solidFill>
                <a:srgbClr val="319095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C005BF8D-C5A6-4593-A37F-569ED6357674}"/>
              </a:ext>
            </a:extLst>
          </p:cNvPr>
          <p:cNvCxnSpPr/>
          <p:nvPr/>
        </p:nvCxnSpPr>
        <p:spPr>
          <a:xfrm>
            <a:off x="3785261" y="4890839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20" name="标题层">
            <a:extLst>
              <a:ext uri="{FF2B5EF4-FFF2-40B4-BE49-F238E27FC236}">
                <a16:creationId xmlns:a16="http://schemas.microsoft.com/office/drawing/2014/main" id="{13B6618F-FFE8-47C4-BC32-0776F60068C1}"/>
              </a:ext>
            </a:extLst>
          </p:cNvPr>
          <p:cNvSpPr txBox="1"/>
          <p:nvPr/>
        </p:nvSpPr>
        <p:spPr bwMode="auto">
          <a:xfrm>
            <a:off x="3876527" y="4820238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srgbClr val="319095"/>
                </a:solidFill>
                <a:latin typeface="微软雅黑" pitchFamily="34" charset="-122"/>
                <a:ea typeface="微软雅黑" pitchFamily="34" charset="-122"/>
              </a:rPr>
              <a:t>匹配问题</a:t>
            </a:r>
          </a:p>
        </p:txBody>
      </p:sp>
    </p:spTree>
    <p:extLst>
      <p:ext uri="{BB962C8B-B14F-4D97-AF65-F5344CB8AC3E}">
        <p14:creationId xmlns:p14="http://schemas.microsoft.com/office/powerpoint/2010/main" val="2924908222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4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4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4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4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0" grpId="0"/>
    </p:bld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43"/>
          <p:cNvSpPr txBox="1">
            <a:spLocks noChangeArrowheads="1"/>
          </p:cNvSpPr>
          <p:nvPr/>
        </p:nvSpPr>
        <p:spPr bwMode="auto">
          <a:xfrm>
            <a:off x="2590428" y="189434"/>
            <a:ext cx="6385098" cy="18158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匹配问题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  <a:p>
            <a:endParaRPr lang="en-US" altLang="zh-CN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E6EA7178-9EBF-4DDE-871F-F6978BCCE58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2643928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64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E6EA7178-9EBF-4DDE-871F-F6978BCCE58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5396099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匹配问题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25458118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27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F17D0ED8-568F-407B-9D8E-7959FF002BE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09824034"/>
              </p:ext>
            </p:extLst>
          </p:nvPr>
        </p:nvGraphicFramePr>
        <p:xfrm>
          <a:off x="415902" y="332201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28" name="Document" r:id="rId6" imgW="11514849" imgH="3952453" progId="Word.Document.12">
                  <p:embed/>
                </p:oleObj>
              </mc:Choice>
              <mc:Fallback>
                <p:oleObj name="Document" r:id="rId6" imgW="11514849" imgH="395245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15902" y="332201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9106327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匹配问题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508957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6159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15922A88-E592-4F01-80DA-94B5571E577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32260814"/>
              </p:ext>
            </p:extLst>
          </p:nvPr>
        </p:nvGraphicFramePr>
        <p:xfrm>
          <a:off x="381000" y="3867150"/>
          <a:ext cx="1123950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6160" name="Document" r:id="rId6" imgW="11514849" imgH="3952453" progId="Word.Document.12">
                  <p:embed/>
                </p:oleObj>
              </mc:Choice>
              <mc:Fallback>
                <p:oleObj name="Document" r:id="rId6" imgW="11514849" imgH="395245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81000" y="3867150"/>
                        <a:ext cx="1123950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0497650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匹配问题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78507285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5120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4458314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匹配问题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70533207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111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6A9EC19E-4E4A-4341-A0D1-877F1A5CDDF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53610303"/>
              </p:ext>
            </p:extLst>
          </p:nvPr>
        </p:nvGraphicFramePr>
        <p:xfrm>
          <a:off x="381000" y="3695700"/>
          <a:ext cx="1123950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112" name="Document" r:id="rId6" imgW="11514849" imgH="3952453" progId="Word.Document.12">
                  <p:embed/>
                </p:oleObj>
              </mc:Choice>
              <mc:Fallback>
                <p:oleObj name="Document" r:id="rId6" imgW="11514849" imgH="395245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81000" y="3695700"/>
                        <a:ext cx="1123950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3930124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匹配问题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96268980"/>
              </p:ext>
            </p:extLst>
          </p:nvPr>
        </p:nvGraphicFramePr>
        <p:xfrm>
          <a:off x="361950" y="1333500"/>
          <a:ext cx="11258550" cy="4629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3072" name="Document" r:id="rId4" imgW="11537474" imgH="4746681" progId="Word.Document.12">
                  <p:embed/>
                </p:oleObj>
              </mc:Choice>
              <mc:Fallback>
                <p:oleObj name="Document" r:id="rId4" imgW="11537474" imgH="474668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629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950679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匹配问题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6579184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2063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69C710BD-BEE9-4201-BDF2-18D9F52C1B3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61009377"/>
              </p:ext>
            </p:extLst>
          </p:nvPr>
        </p:nvGraphicFramePr>
        <p:xfrm>
          <a:off x="411440" y="4900613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2064" name="Document" r:id="rId6" imgW="11537474" imgH="3958562" progId="Word.Document.12">
                  <p:embed/>
                </p:oleObj>
              </mc:Choice>
              <mc:Fallback>
                <p:oleObj name="Document" r:id="rId6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11440" y="4900613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5195717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匹配问题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02064703"/>
              </p:ext>
            </p:extLst>
          </p:nvPr>
        </p:nvGraphicFramePr>
        <p:xfrm>
          <a:off x="465931" y="1162808"/>
          <a:ext cx="11258550" cy="5695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0000" name="Document" r:id="rId4" imgW="11537474" imgH="5834522" progId="Word.Document.12">
                  <p:embed/>
                </p:oleObj>
              </mc:Choice>
              <mc:Fallback>
                <p:oleObj name="Document" r:id="rId4" imgW="11537474" imgH="583452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5931" y="1162808"/>
                        <a:ext cx="11258550" cy="5695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1470972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匹配问题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31872289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8976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7098859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图的基础理论及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networkx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53751760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128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BB6FF96D-336F-45D8-859E-C2EBF9BE6BF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70925350"/>
              </p:ext>
            </p:extLst>
          </p:nvPr>
        </p:nvGraphicFramePr>
        <p:xfrm>
          <a:off x="190500" y="3600450"/>
          <a:ext cx="1122045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129" name="Document" r:id="rId6" imgW="11491865" imgH="3945984" progId="Word.Document.12">
                  <p:embed/>
                </p:oleObj>
              </mc:Choice>
              <mc:Fallback>
                <p:oleObj name="Document" r:id="rId6" imgW="11491865" imgH="3945984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90500" y="3600450"/>
                        <a:ext cx="1122045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1621207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匹配问题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07642658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7952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0568190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匹配问题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9745716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6954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249447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匹配问题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92299187"/>
              </p:ext>
            </p:extLst>
          </p:nvPr>
        </p:nvGraphicFramePr>
        <p:xfrm>
          <a:off x="361950" y="1333500"/>
          <a:ext cx="11258550" cy="4953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2289" name="Document" r:id="rId4" imgW="11537474" imgH="5073357" progId="Word.Document.12">
                  <p:embed/>
                </p:oleObj>
              </mc:Choice>
              <mc:Fallback>
                <p:oleObj name="Document" r:id="rId4" imgW="11537474" imgH="5073357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953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0344447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匹配问题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3574366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3313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5186720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匹配问题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30712418"/>
              </p:ext>
            </p:extLst>
          </p:nvPr>
        </p:nvGraphicFramePr>
        <p:xfrm>
          <a:off x="361950" y="1333500"/>
          <a:ext cx="11239500" cy="419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337" name="Document" r:id="rId4" imgW="11514849" imgH="4297816" progId="Word.Document.12">
                  <p:embed/>
                </p:oleObj>
              </mc:Choice>
              <mc:Fallback>
                <p:oleObj name="Document" r:id="rId4" imgW="11514849" imgH="4297816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39500" cy="419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7883863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匹配问题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57620623"/>
              </p:ext>
            </p:extLst>
          </p:nvPr>
        </p:nvGraphicFramePr>
        <p:xfrm>
          <a:off x="361950" y="1333500"/>
          <a:ext cx="11239500" cy="432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5361" name="Document" r:id="rId4" imgW="11514849" imgH="4431146" progId="Word.Document.12">
                  <p:embed/>
                </p:oleObj>
              </mc:Choice>
              <mc:Fallback>
                <p:oleObj name="Document" r:id="rId4" imgW="11514849" imgH="4431146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39500" cy="432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3868766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匹配问题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81446862"/>
              </p:ext>
            </p:extLst>
          </p:nvPr>
        </p:nvGraphicFramePr>
        <p:xfrm>
          <a:off x="457200" y="933450"/>
          <a:ext cx="11239500" cy="5467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6385" name="Document" r:id="rId4" imgW="11514849" imgH="5613144" progId="Word.Document.12">
                  <p:embed/>
                </p:oleObj>
              </mc:Choice>
              <mc:Fallback>
                <p:oleObj name="Document" r:id="rId4" imgW="11514849" imgH="5613144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7200" y="933450"/>
                        <a:ext cx="11239500" cy="5467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1595376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标题层"/>
          <p:cNvSpPr txBox="1"/>
          <p:nvPr/>
        </p:nvSpPr>
        <p:spPr bwMode="auto">
          <a:xfrm>
            <a:off x="2906289" y="2061642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srgbClr val="319095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05</a:t>
            </a:r>
            <a:endParaRPr lang="zh-CN" altLang="en-US" sz="3700" kern="0" dirty="0">
              <a:solidFill>
                <a:srgbClr val="319095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71" name="直接连接符 70"/>
          <p:cNvCxnSpPr/>
          <p:nvPr/>
        </p:nvCxnSpPr>
        <p:spPr>
          <a:xfrm>
            <a:off x="3785261" y="2132243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72" name="标题层"/>
          <p:cNvSpPr txBox="1"/>
          <p:nvPr/>
        </p:nvSpPr>
        <p:spPr bwMode="auto">
          <a:xfrm>
            <a:off x="3876527" y="2061642"/>
            <a:ext cx="6755178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srgbClr val="319095"/>
                </a:solidFill>
                <a:latin typeface="微软雅黑" pitchFamily="34" charset="-122"/>
                <a:ea typeface="微软雅黑" pitchFamily="34" charset="-122"/>
              </a:rPr>
              <a:t>最大流与最小费用流问题</a:t>
            </a:r>
          </a:p>
        </p:txBody>
      </p:sp>
      <p:sp>
        <p:nvSpPr>
          <p:cNvPr id="90" name="标题层"/>
          <p:cNvSpPr txBox="1"/>
          <p:nvPr/>
        </p:nvSpPr>
        <p:spPr bwMode="auto">
          <a:xfrm>
            <a:off x="2906289" y="3282949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06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91" name="直接连接符 90"/>
          <p:cNvCxnSpPr/>
          <p:nvPr/>
        </p:nvCxnSpPr>
        <p:spPr>
          <a:xfrm>
            <a:off x="3785261" y="3353550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92" name="标题层"/>
          <p:cNvSpPr txBox="1"/>
          <p:nvPr/>
        </p:nvSpPr>
        <p:spPr bwMode="auto">
          <a:xfrm>
            <a:off x="3876527" y="3282949"/>
            <a:ext cx="7835301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en-US" altLang="zh-CN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PageRank</a:t>
            </a: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算法</a:t>
            </a:r>
          </a:p>
        </p:txBody>
      </p:sp>
      <p:sp>
        <p:nvSpPr>
          <p:cNvPr id="31" name="矩形 30"/>
          <p:cNvSpPr/>
          <p:nvPr/>
        </p:nvSpPr>
        <p:spPr>
          <a:xfrm>
            <a:off x="0" y="0"/>
            <a:ext cx="12192000" cy="1125538"/>
          </a:xfrm>
          <a:prstGeom prst="rect">
            <a:avLst/>
          </a:prstGeom>
          <a:solidFill>
            <a:srgbClr val="319095"/>
          </a:soli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/>
              <a:cs typeface="+mn-cs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3774410" y="212081"/>
            <a:ext cx="464159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0" y="6615474"/>
            <a:ext cx="12190412" cy="244114"/>
            <a:chOff x="-42912" y="6615474"/>
            <a:chExt cx="12190412" cy="244114"/>
          </a:xfrm>
        </p:grpSpPr>
        <p:sp>
          <p:nvSpPr>
            <p:cNvPr id="24" name="六边形 23"/>
            <p:cNvSpPr/>
            <p:nvPr/>
          </p:nvSpPr>
          <p:spPr>
            <a:xfrm>
              <a:off x="-42912" y="6615474"/>
              <a:ext cx="3041773" cy="244114"/>
            </a:xfrm>
            <a:prstGeom prst="hexagon">
              <a:avLst/>
            </a:prstGeom>
            <a:solidFill>
              <a:srgbClr val="5FCA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六边形 24"/>
            <p:cNvSpPr/>
            <p:nvPr/>
          </p:nvSpPr>
          <p:spPr>
            <a:xfrm>
              <a:off x="2998862" y="6615474"/>
              <a:ext cx="3063750" cy="244114"/>
            </a:xfrm>
            <a:prstGeom prst="hexagon">
              <a:avLst/>
            </a:prstGeom>
            <a:solidFill>
              <a:srgbClr val="A0BF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六边形 25"/>
            <p:cNvSpPr/>
            <p:nvPr/>
          </p:nvSpPr>
          <p:spPr>
            <a:xfrm>
              <a:off x="6052294" y="6615474"/>
              <a:ext cx="3047603" cy="244114"/>
            </a:xfrm>
            <a:prstGeom prst="hexagon">
              <a:avLst/>
            </a:prstGeom>
            <a:solidFill>
              <a:srgbClr val="31909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六边形 26"/>
            <p:cNvSpPr/>
            <p:nvPr/>
          </p:nvSpPr>
          <p:spPr>
            <a:xfrm>
              <a:off x="9099897" y="6615474"/>
              <a:ext cx="3047603" cy="244114"/>
            </a:xfrm>
            <a:prstGeom prst="hexagon">
              <a:avLst/>
            </a:prstGeom>
            <a:solidFill>
              <a:srgbClr val="F584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标题层">
            <a:extLst>
              <a:ext uri="{FF2B5EF4-FFF2-40B4-BE49-F238E27FC236}">
                <a16:creationId xmlns:a16="http://schemas.microsoft.com/office/drawing/2014/main" id="{B23B8B75-F1CC-4746-9B40-1BE03FF28272}"/>
              </a:ext>
            </a:extLst>
          </p:cNvPr>
          <p:cNvSpPr txBox="1"/>
          <p:nvPr/>
        </p:nvSpPr>
        <p:spPr bwMode="auto">
          <a:xfrm>
            <a:off x="2904557" y="4460198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07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8CA888F3-4F61-4B1C-A343-513C16BFC75D}"/>
              </a:ext>
            </a:extLst>
          </p:cNvPr>
          <p:cNvCxnSpPr/>
          <p:nvPr/>
        </p:nvCxnSpPr>
        <p:spPr>
          <a:xfrm>
            <a:off x="3783529" y="4530799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17" name="标题层">
            <a:extLst>
              <a:ext uri="{FF2B5EF4-FFF2-40B4-BE49-F238E27FC236}">
                <a16:creationId xmlns:a16="http://schemas.microsoft.com/office/drawing/2014/main" id="{5B3EEE12-00B6-4531-9F65-61FB4B8DDB09}"/>
              </a:ext>
            </a:extLst>
          </p:cNvPr>
          <p:cNvSpPr txBox="1"/>
          <p:nvPr/>
        </p:nvSpPr>
        <p:spPr bwMode="auto">
          <a:xfrm>
            <a:off x="3874795" y="4460198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复杂网络简介</a:t>
            </a:r>
          </a:p>
        </p:txBody>
      </p:sp>
    </p:spTree>
    <p:extLst>
      <p:ext uri="{BB962C8B-B14F-4D97-AF65-F5344CB8AC3E}">
        <p14:creationId xmlns:p14="http://schemas.microsoft.com/office/powerpoint/2010/main" val="2530828409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4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4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4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4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/>
      <p:bldP spid="72" grpId="0"/>
    </p:bld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43"/>
          <p:cNvSpPr txBox="1">
            <a:spLocks noChangeArrowheads="1"/>
          </p:cNvSpPr>
          <p:nvPr/>
        </p:nvSpPr>
        <p:spPr bwMode="auto">
          <a:xfrm>
            <a:off x="2590428" y="189434"/>
            <a:ext cx="6385098" cy="18158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最大流与最小费用流问题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  <a:p>
            <a:endParaRPr lang="en-US" altLang="zh-CN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56A647E-7E30-4343-AF09-44066E709830}"/>
              </a:ext>
            </a:extLst>
          </p:cNvPr>
          <p:cNvSpPr txBox="1"/>
          <p:nvPr/>
        </p:nvSpPr>
        <p:spPr>
          <a:xfrm>
            <a:off x="190550" y="915296"/>
            <a:ext cx="11161240" cy="714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10.5.1  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最大流问题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BD82B877-9F0B-4FCA-812A-667FFB66D68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20667679"/>
              </p:ext>
            </p:extLst>
          </p:nvPr>
        </p:nvGraphicFramePr>
        <p:xfrm>
          <a:off x="330025" y="1744092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36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30025" y="1744092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4551479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7" grpId="0"/>
    </p:bld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最大流与最小费用流问题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84598888"/>
              </p:ext>
            </p:extLst>
          </p:nvPr>
        </p:nvGraphicFramePr>
        <p:xfrm>
          <a:off x="361950" y="1333500"/>
          <a:ext cx="11258550" cy="5029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84" name="Document" r:id="rId4" imgW="11537474" imgH="5156014" progId="Word.Document.12">
                  <p:embed/>
                </p:oleObj>
              </mc:Choice>
              <mc:Fallback>
                <p:oleObj name="Document" r:id="rId4" imgW="11537474" imgH="5156014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5029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9690221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图的基础理论及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networkx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4967634"/>
              </p:ext>
            </p:extLst>
          </p:nvPr>
        </p:nvGraphicFramePr>
        <p:xfrm>
          <a:off x="465138" y="712654"/>
          <a:ext cx="11258550" cy="4838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29" name="Document" r:id="rId4" imgW="11537474" imgH="4958355" progId="Word.Document.12">
                  <p:embed/>
                </p:oleObj>
              </mc:Choice>
              <mc:Fallback>
                <p:oleObj name="Document" r:id="rId4" imgW="11537474" imgH="4958355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5138" y="712654"/>
                        <a:ext cx="11258550" cy="4838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0175015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最大流与最小费用流问题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92710120"/>
              </p:ext>
            </p:extLst>
          </p:nvPr>
        </p:nvGraphicFramePr>
        <p:xfrm>
          <a:off x="361950" y="1333500"/>
          <a:ext cx="11258550" cy="4914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7409" name="Document" r:id="rId4" imgW="11537474" imgH="5043169" progId="Word.Document.12">
                  <p:embed/>
                </p:oleObj>
              </mc:Choice>
              <mc:Fallback>
                <p:oleObj name="Document" r:id="rId4" imgW="11537474" imgH="5043169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914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885343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最大流与最小费用流问题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77930624"/>
              </p:ext>
            </p:extLst>
          </p:nvPr>
        </p:nvGraphicFramePr>
        <p:xfrm>
          <a:off x="361950" y="1333500"/>
          <a:ext cx="11258550" cy="4038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8433" name="Document" r:id="rId4" imgW="11537474" imgH="4153346" progId="Word.Document.12">
                  <p:embed/>
                </p:oleObj>
              </mc:Choice>
              <mc:Fallback>
                <p:oleObj name="Document" r:id="rId4" imgW="11537474" imgH="4153346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038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5131524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最大流与最小费用流问题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05286214"/>
              </p:ext>
            </p:extLst>
          </p:nvPr>
        </p:nvGraphicFramePr>
        <p:xfrm>
          <a:off x="361950" y="1333500"/>
          <a:ext cx="11258550" cy="4629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9457" name="Document" r:id="rId4" imgW="11537474" imgH="4746681" progId="Word.Document.12">
                  <p:embed/>
                </p:oleObj>
              </mc:Choice>
              <mc:Fallback>
                <p:oleObj name="Document" r:id="rId4" imgW="11537474" imgH="474668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629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7956616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最大流与最小费用流问题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63107812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0496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A5507260-91B1-406B-8DF9-7E2004BDFB3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60809740"/>
              </p:ext>
            </p:extLst>
          </p:nvPr>
        </p:nvGraphicFramePr>
        <p:xfrm>
          <a:off x="361950" y="4000500"/>
          <a:ext cx="1123950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0497" name="Document" r:id="rId6" imgW="11514849" imgH="3952453" progId="Word.Document.12">
                  <p:embed/>
                </p:oleObj>
              </mc:Choice>
              <mc:Fallback>
                <p:oleObj name="Document" r:id="rId6" imgW="11514849" imgH="395245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61950" y="4000500"/>
                        <a:ext cx="1123950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5567859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最大流与最小费用流问题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06101203"/>
              </p:ext>
            </p:extLst>
          </p:nvPr>
        </p:nvGraphicFramePr>
        <p:xfrm>
          <a:off x="361950" y="1466850"/>
          <a:ext cx="11258550" cy="5067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1505" name="Document" r:id="rId4" imgW="11537474" imgH="5203811" progId="Word.Document.12">
                  <p:embed/>
                </p:oleObj>
              </mc:Choice>
              <mc:Fallback>
                <p:oleObj name="Document" r:id="rId4" imgW="11537474" imgH="520381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466850"/>
                        <a:ext cx="11258550" cy="5067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1455309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最大流与最小费用流问题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45948545"/>
              </p:ext>
            </p:extLst>
          </p:nvPr>
        </p:nvGraphicFramePr>
        <p:xfrm>
          <a:off x="361950" y="1333500"/>
          <a:ext cx="11258550" cy="4914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2529" name="Document" r:id="rId4" imgW="11537474" imgH="5041013" progId="Word.Document.12">
                  <p:embed/>
                </p:oleObj>
              </mc:Choice>
              <mc:Fallback>
                <p:oleObj name="Document" r:id="rId4" imgW="11537474" imgH="504101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914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3337538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最大流与最小费用流问题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1567367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3553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4654065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最大流与最小费用流问题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86360961"/>
              </p:ext>
            </p:extLst>
          </p:nvPr>
        </p:nvGraphicFramePr>
        <p:xfrm>
          <a:off x="361950" y="1333500"/>
          <a:ext cx="11258550" cy="4057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577" name="Document" r:id="rId4" imgW="11537474" imgH="4162690" progId="Word.Document.12">
                  <p:embed/>
                </p:oleObj>
              </mc:Choice>
              <mc:Fallback>
                <p:oleObj name="Document" r:id="rId4" imgW="11537474" imgH="4162690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057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5674546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最大流与最小费用流问题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59343190"/>
              </p:ext>
            </p:extLst>
          </p:nvPr>
        </p:nvGraphicFramePr>
        <p:xfrm>
          <a:off x="361950" y="1333500"/>
          <a:ext cx="11258550" cy="5067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601" name="Document" r:id="rId4" imgW="11537474" imgH="5192671" progId="Word.Document.12">
                  <p:embed/>
                </p:oleObj>
              </mc:Choice>
              <mc:Fallback>
                <p:oleObj name="Document" r:id="rId4" imgW="11537474" imgH="519267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5067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9397802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最大流与最小费用流问题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61361873"/>
              </p:ext>
            </p:extLst>
          </p:nvPr>
        </p:nvGraphicFramePr>
        <p:xfrm>
          <a:off x="361950" y="1333500"/>
          <a:ext cx="11258550" cy="5105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6625" name="Document" r:id="rId4" imgW="11537474" imgH="5236515" progId="Word.Document.12">
                  <p:embed/>
                </p:oleObj>
              </mc:Choice>
              <mc:Fallback>
                <p:oleObj name="Document" r:id="rId4" imgW="11537474" imgH="5236515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5105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4675273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图的基础理论及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networkx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35017707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176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CB70575B-37DA-4707-B82D-539684C756D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20750690"/>
              </p:ext>
            </p:extLst>
          </p:nvPr>
        </p:nvGraphicFramePr>
        <p:xfrm>
          <a:off x="228600" y="2933700"/>
          <a:ext cx="1123950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177" name="Document" r:id="rId6" imgW="11514849" imgH="3952453" progId="Word.Document.12">
                  <p:embed/>
                </p:oleObj>
              </mc:Choice>
              <mc:Fallback>
                <p:oleObj name="Document" r:id="rId6" imgW="11514849" imgH="395245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28600" y="2933700"/>
                        <a:ext cx="1123950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2546143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最大流与最小费用流问题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95479126"/>
              </p:ext>
            </p:extLst>
          </p:nvPr>
        </p:nvGraphicFramePr>
        <p:xfrm>
          <a:off x="343247" y="977554"/>
          <a:ext cx="11239500" cy="6477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7650" name="Document" r:id="rId4" imgW="11514849" imgH="6636656" progId="Word.Document.12">
                  <p:embed/>
                </p:oleObj>
              </mc:Choice>
              <mc:Fallback>
                <p:oleObj name="Document" r:id="rId4" imgW="11514849" imgH="6636656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43247" y="977554"/>
                        <a:ext cx="11239500" cy="6477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8989407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最大流与最小费用流问题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73920992"/>
              </p:ext>
            </p:extLst>
          </p:nvPr>
        </p:nvGraphicFramePr>
        <p:xfrm>
          <a:off x="361950" y="1333500"/>
          <a:ext cx="11220450" cy="5238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8674" name="Document" r:id="rId4" imgW="11491865" imgH="5376673" progId="Word.Document.12">
                  <p:embed/>
                </p:oleObj>
              </mc:Choice>
              <mc:Fallback>
                <p:oleObj name="Document" r:id="rId4" imgW="11491865" imgH="537667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20450" cy="5238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2999263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最大流与最小费用流问题</a:t>
            </a:r>
          </a:p>
        </p:txBody>
      </p:sp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FF1F7654-9D8C-4CD7-A549-94E89122D49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15954684"/>
              </p:ext>
            </p:extLst>
          </p:nvPr>
        </p:nvGraphicFramePr>
        <p:xfrm>
          <a:off x="343247" y="1106375"/>
          <a:ext cx="1123950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9709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43247" y="1106375"/>
                        <a:ext cx="1123950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4692522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最大流与最小费用流问题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95155662"/>
              </p:ext>
            </p:extLst>
          </p:nvPr>
        </p:nvGraphicFramePr>
        <p:xfrm>
          <a:off x="361950" y="1333500"/>
          <a:ext cx="11537474" cy="52544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0722" name="Document" r:id="rId4" imgW="11537474" imgH="5254484" progId="Word.Document.12">
                  <p:embed/>
                </p:oleObj>
              </mc:Choice>
              <mc:Fallback>
                <p:oleObj name="Document" r:id="rId4" imgW="11537474" imgH="5254484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537474" cy="52544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2910061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90550" y="915296"/>
            <a:ext cx="11161240" cy="714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10.5.2  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最小费用流问题</a:t>
            </a:r>
          </a:p>
        </p:txBody>
      </p:sp>
      <p:sp>
        <p:nvSpPr>
          <p:cNvPr id="10" name="TextBox 43">
            <a:extLst>
              <a:ext uri="{FF2B5EF4-FFF2-40B4-BE49-F238E27FC236}">
                <a16:creationId xmlns:a16="http://schemas.microsoft.com/office/drawing/2014/main" id="{896A9AB4-17D9-4A7A-A35C-B3017B3C5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31309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最大流与最小费用流问题</a:t>
            </a:r>
          </a:p>
        </p:txBody>
      </p:sp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9C1A2F89-8282-4C57-80D0-A59965AB6DE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43739692"/>
              </p:ext>
            </p:extLst>
          </p:nvPr>
        </p:nvGraphicFramePr>
        <p:xfrm>
          <a:off x="367506" y="1828138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44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7506" y="1828138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9277941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最大流与最小费用流问题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17816835"/>
              </p:ext>
            </p:extLst>
          </p:nvPr>
        </p:nvGraphicFramePr>
        <p:xfrm>
          <a:off x="361950" y="1333500"/>
          <a:ext cx="11239500" cy="4248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817" name="Document" r:id="rId4" imgW="11514849" imgH="4351004" progId="Word.Document.12">
                  <p:embed/>
                </p:oleObj>
              </mc:Choice>
              <mc:Fallback>
                <p:oleObj name="Document" r:id="rId4" imgW="11514849" imgH="4351004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39500" cy="4248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8906283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最大流与最小费用流问题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65064117"/>
              </p:ext>
            </p:extLst>
          </p:nvPr>
        </p:nvGraphicFramePr>
        <p:xfrm>
          <a:off x="465138" y="994396"/>
          <a:ext cx="11258550" cy="5848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1746" name="Document" r:id="rId4" imgW="11537474" imgH="5993368" progId="Word.Document.12">
                  <p:embed/>
                </p:oleObj>
              </mc:Choice>
              <mc:Fallback>
                <p:oleObj name="Document" r:id="rId4" imgW="11537474" imgH="5993368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5138" y="994396"/>
                        <a:ext cx="11258550" cy="5848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176352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最大流与最小费用流问题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2042025"/>
              </p:ext>
            </p:extLst>
          </p:nvPr>
        </p:nvGraphicFramePr>
        <p:xfrm>
          <a:off x="361950" y="1333500"/>
          <a:ext cx="11258550" cy="5715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841" name="Document" r:id="rId4" imgW="11537474" imgH="5871179" progId="Word.Document.12">
                  <p:embed/>
                </p:oleObj>
              </mc:Choice>
              <mc:Fallback>
                <p:oleObj name="Document" r:id="rId4" imgW="11537474" imgH="5871179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5715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5424232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最大流与最小费用流问题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3709375"/>
              </p:ext>
            </p:extLst>
          </p:nvPr>
        </p:nvGraphicFramePr>
        <p:xfrm>
          <a:off x="361950" y="1333500"/>
          <a:ext cx="11258550" cy="4629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865" name="Document" r:id="rId4" imgW="11537474" imgH="4746681" progId="Word.Document.12">
                  <p:embed/>
                </p:oleObj>
              </mc:Choice>
              <mc:Fallback>
                <p:oleObj name="Document" r:id="rId4" imgW="11537474" imgH="474668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629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8053627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最大流与最小费用流问题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35303539"/>
              </p:ext>
            </p:extLst>
          </p:nvPr>
        </p:nvGraphicFramePr>
        <p:xfrm>
          <a:off x="361950" y="1333500"/>
          <a:ext cx="11258550" cy="419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889" name="Document" r:id="rId4" imgW="11514849" imgH="4339145" progId="Word.Document.12">
                  <p:embed/>
                </p:oleObj>
              </mc:Choice>
              <mc:Fallback>
                <p:oleObj name="Document" r:id="rId4" imgW="11514849" imgH="4339145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19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4138789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图的基础理论及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networkx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05814157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177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5659061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最大流与最小费用流问题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15026435"/>
              </p:ext>
            </p:extLst>
          </p:nvPr>
        </p:nvGraphicFramePr>
        <p:xfrm>
          <a:off x="465931" y="937797"/>
          <a:ext cx="11258550" cy="6057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913" name="Document" r:id="rId4" imgW="11537474" imgH="6208995" progId="Word.Document.12">
                  <p:embed/>
                </p:oleObj>
              </mc:Choice>
              <mc:Fallback>
                <p:oleObj name="Document" r:id="rId4" imgW="11537474" imgH="6208995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5931" y="937797"/>
                        <a:ext cx="11258550" cy="6057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0064761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标题层"/>
          <p:cNvSpPr txBox="1"/>
          <p:nvPr/>
        </p:nvSpPr>
        <p:spPr bwMode="auto">
          <a:xfrm>
            <a:off x="2906289" y="2061642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srgbClr val="595959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05</a:t>
            </a:r>
            <a:endParaRPr lang="zh-CN" altLang="en-US" sz="3700" kern="0" dirty="0">
              <a:solidFill>
                <a:srgbClr val="595959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71" name="直接连接符 70"/>
          <p:cNvCxnSpPr/>
          <p:nvPr/>
        </p:nvCxnSpPr>
        <p:spPr>
          <a:xfrm>
            <a:off x="3785261" y="2132243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72" name="标题层"/>
          <p:cNvSpPr txBox="1"/>
          <p:nvPr/>
        </p:nvSpPr>
        <p:spPr bwMode="auto">
          <a:xfrm>
            <a:off x="3876527" y="2061642"/>
            <a:ext cx="6755178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最大流与最小费用流问题</a:t>
            </a:r>
          </a:p>
        </p:txBody>
      </p:sp>
      <p:sp>
        <p:nvSpPr>
          <p:cNvPr id="90" name="标题层"/>
          <p:cNvSpPr txBox="1"/>
          <p:nvPr/>
        </p:nvSpPr>
        <p:spPr bwMode="auto">
          <a:xfrm>
            <a:off x="2906289" y="3282949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srgbClr val="319095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06</a:t>
            </a:r>
            <a:endParaRPr lang="zh-CN" altLang="en-US" sz="3700" kern="0" dirty="0">
              <a:solidFill>
                <a:srgbClr val="319095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91" name="直接连接符 90"/>
          <p:cNvCxnSpPr/>
          <p:nvPr/>
        </p:nvCxnSpPr>
        <p:spPr>
          <a:xfrm>
            <a:off x="3785261" y="3353550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92" name="标题层"/>
          <p:cNvSpPr txBox="1"/>
          <p:nvPr/>
        </p:nvSpPr>
        <p:spPr bwMode="auto">
          <a:xfrm>
            <a:off x="3876527" y="3282949"/>
            <a:ext cx="7835301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en-US" altLang="zh-CN" sz="3700" b="1" dirty="0">
                <a:solidFill>
                  <a:srgbClr val="319095"/>
                </a:solidFill>
                <a:latin typeface="微软雅黑" pitchFamily="34" charset="-122"/>
                <a:ea typeface="微软雅黑" pitchFamily="34" charset="-122"/>
              </a:rPr>
              <a:t>PageRank</a:t>
            </a:r>
            <a:r>
              <a:rPr lang="zh-CN" altLang="en-US" sz="3700" b="1" dirty="0">
                <a:solidFill>
                  <a:srgbClr val="319095"/>
                </a:solidFill>
                <a:latin typeface="微软雅黑" pitchFamily="34" charset="-122"/>
                <a:ea typeface="微软雅黑" pitchFamily="34" charset="-122"/>
              </a:rPr>
              <a:t>算法</a:t>
            </a:r>
          </a:p>
        </p:txBody>
      </p:sp>
      <p:sp>
        <p:nvSpPr>
          <p:cNvPr id="31" name="矩形 30"/>
          <p:cNvSpPr/>
          <p:nvPr/>
        </p:nvSpPr>
        <p:spPr>
          <a:xfrm>
            <a:off x="0" y="0"/>
            <a:ext cx="12192000" cy="1125538"/>
          </a:xfrm>
          <a:prstGeom prst="rect">
            <a:avLst/>
          </a:prstGeom>
          <a:solidFill>
            <a:srgbClr val="319095"/>
          </a:soli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/>
              <a:cs typeface="+mn-cs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3774410" y="212081"/>
            <a:ext cx="464159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0" y="6615474"/>
            <a:ext cx="12190412" cy="244114"/>
            <a:chOff x="-42912" y="6615474"/>
            <a:chExt cx="12190412" cy="244114"/>
          </a:xfrm>
        </p:grpSpPr>
        <p:sp>
          <p:nvSpPr>
            <p:cNvPr id="24" name="六边形 23"/>
            <p:cNvSpPr/>
            <p:nvPr/>
          </p:nvSpPr>
          <p:spPr>
            <a:xfrm>
              <a:off x="-42912" y="6615474"/>
              <a:ext cx="3041773" cy="244114"/>
            </a:xfrm>
            <a:prstGeom prst="hexagon">
              <a:avLst/>
            </a:prstGeom>
            <a:solidFill>
              <a:srgbClr val="5FCA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六边形 24"/>
            <p:cNvSpPr/>
            <p:nvPr/>
          </p:nvSpPr>
          <p:spPr>
            <a:xfrm>
              <a:off x="2998862" y="6615474"/>
              <a:ext cx="3063750" cy="244114"/>
            </a:xfrm>
            <a:prstGeom prst="hexagon">
              <a:avLst/>
            </a:prstGeom>
            <a:solidFill>
              <a:srgbClr val="A0BF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六边形 25"/>
            <p:cNvSpPr/>
            <p:nvPr/>
          </p:nvSpPr>
          <p:spPr>
            <a:xfrm>
              <a:off x="6052294" y="6615474"/>
              <a:ext cx="3047603" cy="244114"/>
            </a:xfrm>
            <a:prstGeom prst="hexagon">
              <a:avLst/>
            </a:prstGeom>
            <a:solidFill>
              <a:srgbClr val="31909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六边形 26"/>
            <p:cNvSpPr/>
            <p:nvPr/>
          </p:nvSpPr>
          <p:spPr>
            <a:xfrm>
              <a:off x="9099897" y="6615474"/>
              <a:ext cx="3047603" cy="244114"/>
            </a:xfrm>
            <a:prstGeom prst="hexagon">
              <a:avLst/>
            </a:prstGeom>
            <a:solidFill>
              <a:srgbClr val="F584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标题层">
            <a:extLst>
              <a:ext uri="{FF2B5EF4-FFF2-40B4-BE49-F238E27FC236}">
                <a16:creationId xmlns:a16="http://schemas.microsoft.com/office/drawing/2014/main" id="{B23B8B75-F1CC-4746-9B40-1BE03FF28272}"/>
              </a:ext>
            </a:extLst>
          </p:cNvPr>
          <p:cNvSpPr txBox="1"/>
          <p:nvPr/>
        </p:nvSpPr>
        <p:spPr bwMode="auto">
          <a:xfrm>
            <a:off x="2904557" y="4460198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07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8CA888F3-4F61-4B1C-A343-513C16BFC75D}"/>
              </a:ext>
            </a:extLst>
          </p:cNvPr>
          <p:cNvCxnSpPr/>
          <p:nvPr/>
        </p:nvCxnSpPr>
        <p:spPr>
          <a:xfrm>
            <a:off x="3783529" y="4530799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17" name="标题层">
            <a:extLst>
              <a:ext uri="{FF2B5EF4-FFF2-40B4-BE49-F238E27FC236}">
                <a16:creationId xmlns:a16="http://schemas.microsoft.com/office/drawing/2014/main" id="{5B3EEE12-00B6-4531-9F65-61FB4B8DDB09}"/>
              </a:ext>
            </a:extLst>
          </p:cNvPr>
          <p:cNvSpPr txBox="1"/>
          <p:nvPr/>
        </p:nvSpPr>
        <p:spPr bwMode="auto">
          <a:xfrm>
            <a:off x="3874795" y="4460198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复杂网络简介</a:t>
            </a:r>
          </a:p>
        </p:txBody>
      </p:sp>
    </p:spTree>
    <p:extLst>
      <p:ext uri="{BB962C8B-B14F-4D97-AF65-F5344CB8AC3E}">
        <p14:creationId xmlns:p14="http://schemas.microsoft.com/office/powerpoint/2010/main" val="971049705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4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4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4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4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" grpId="0"/>
      <p:bldP spid="92" grpId="0"/>
    </p:bld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43"/>
          <p:cNvSpPr txBox="1">
            <a:spLocks noChangeArrowheads="1"/>
          </p:cNvSpPr>
          <p:nvPr/>
        </p:nvSpPr>
        <p:spPr bwMode="auto">
          <a:xfrm>
            <a:off x="2590428" y="189434"/>
            <a:ext cx="6385098" cy="18158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10.6PageRank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算法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  <a:p>
            <a:endParaRPr lang="en-US" altLang="zh-CN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E6EA7178-9EBF-4DDE-871F-F6978BCCE58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16621862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09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E6EA7178-9EBF-4DDE-871F-F6978BCCE58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6726632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10.6PageRank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算法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64307170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57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832784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10.6PageRank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算法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08664821"/>
              </p:ext>
            </p:extLst>
          </p:nvPr>
        </p:nvGraphicFramePr>
        <p:xfrm>
          <a:off x="367506" y="1470025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937" name="Document" r:id="rId4" imgW="11537474" imgH="4746681" progId="Word.Document.12">
                  <p:embed/>
                </p:oleObj>
              </mc:Choice>
              <mc:Fallback>
                <p:oleObj name="Document" r:id="rId4" imgW="11537474" imgH="474668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7506" y="1470025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4629728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10.6PageRank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算法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04341744"/>
              </p:ext>
            </p:extLst>
          </p:nvPr>
        </p:nvGraphicFramePr>
        <p:xfrm>
          <a:off x="361950" y="1333500"/>
          <a:ext cx="11258550" cy="4629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961" name="Document" r:id="rId4" imgW="11537474" imgH="4746681" progId="Word.Document.12">
                  <p:embed/>
                </p:oleObj>
              </mc:Choice>
              <mc:Fallback>
                <p:oleObj name="Document" r:id="rId4" imgW="11537474" imgH="474668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629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1046531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10.6PageRank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算法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38934194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985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2907537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10.6PageRank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算法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40239525"/>
              </p:ext>
            </p:extLst>
          </p:nvPr>
        </p:nvGraphicFramePr>
        <p:xfrm>
          <a:off x="361950" y="1333500"/>
          <a:ext cx="11258550" cy="548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009" name="Document" r:id="rId4" imgW="11537474" imgH="5636504" progId="Word.Document.12">
                  <p:embed/>
                </p:oleObj>
              </mc:Choice>
              <mc:Fallback>
                <p:oleObj name="Document" r:id="rId4" imgW="11537474" imgH="5636504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5486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1215637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10.6PageRank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算法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60143860"/>
              </p:ext>
            </p:extLst>
          </p:nvPr>
        </p:nvGraphicFramePr>
        <p:xfrm>
          <a:off x="361950" y="1333500"/>
          <a:ext cx="1125855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4033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5505911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10.6PageRank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算法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79206766"/>
              </p:ext>
            </p:extLst>
          </p:nvPr>
        </p:nvGraphicFramePr>
        <p:xfrm>
          <a:off x="361950" y="1333500"/>
          <a:ext cx="11391900" cy="5086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057" name="Document" r:id="rId4" imgW="11670708" imgH="5226452" progId="Word.Document.12">
                  <p:embed/>
                </p:oleObj>
              </mc:Choice>
              <mc:Fallback>
                <p:oleObj name="Document" r:id="rId4" imgW="11670708" imgH="522645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391900" cy="5086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1325170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图的基础理论及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networkx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22635089"/>
              </p:ext>
            </p:extLst>
          </p:nvPr>
        </p:nvGraphicFramePr>
        <p:xfrm>
          <a:off x="361950" y="1333500"/>
          <a:ext cx="11258550" cy="4686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201" name="Document" r:id="rId4" imgW="11476064" imgH="4798072" progId="Word.Document.12">
                  <p:embed/>
                </p:oleObj>
              </mc:Choice>
              <mc:Fallback>
                <p:oleObj name="Document" r:id="rId4" imgW="11476064" imgH="479807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686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7465583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10.6PageRank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算法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13646967"/>
              </p:ext>
            </p:extLst>
          </p:nvPr>
        </p:nvGraphicFramePr>
        <p:xfrm>
          <a:off x="333722" y="1106375"/>
          <a:ext cx="11258550" cy="5295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6081" name="Document" r:id="rId4" imgW="11537474" imgH="5438845" progId="Word.Document.12">
                  <p:embed/>
                </p:oleObj>
              </mc:Choice>
              <mc:Fallback>
                <p:oleObj name="Document" r:id="rId4" imgW="11537474" imgH="5438845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33722" y="1106375"/>
                        <a:ext cx="11258550" cy="5295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7263224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10.6PageRank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算法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48663668"/>
              </p:ext>
            </p:extLst>
          </p:nvPr>
        </p:nvGraphicFramePr>
        <p:xfrm>
          <a:off x="465931" y="962359"/>
          <a:ext cx="11537474" cy="5056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105" name="Document" r:id="rId4" imgW="11537474" imgH="5056825" progId="Word.Document.12">
                  <p:embed/>
                </p:oleObj>
              </mc:Choice>
              <mc:Fallback>
                <p:oleObj name="Document" r:id="rId4" imgW="11537474" imgH="5056825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5931" y="962359"/>
                        <a:ext cx="11537474" cy="5056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6678887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10.6PageRank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算法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67244854"/>
              </p:ext>
            </p:extLst>
          </p:nvPr>
        </p:nvGraphicFramePr>
        <p:xfrm>
          <a:off x="361950" y="1333500"/>
          <a:ext cx="11239500" cy="441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129" name="Document" r:id="rId4" imgW="11514849" imgH="4537163" progId="Word.Document.12">
                  <p:embed/>
                </p:oleObj>
              </mc:Choice>
              <mc:Fallback>
                <p:oleObj name="Document" r:id="rId4" imgW="11514849" imgH="453716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39500" cy="4419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8373475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10.6PageRank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算法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60851987"/>
              </p:ext>
            </p:extLst>
          </p:nvPr>
        </p:nvGraphicFramePr>
        <p:xfrm>
          <a:off x="361950" y="1333500"/>
          <a:ext cx="11258550" cy="4286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9153" name="Document" r:id="rId4" imgW="11537474" imgH="4397005" progId="Word.Document.12">
                  <p:embed/>
                </p:oleObj>
              </mc:Choice>
              <mc:Fallback>
                <p:oleObj name="Document" r:id="rId4" imgW="11537474" imgH="4397005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286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4735270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标题层"/>
          <p:cNvSpPr txBox="1"/>
          <p:nvPr/>
        </p:nvSpPr>
        <p:spPr bwMode="auto">
          <a:xfrm>
            <a:off x="2906289" y="2061642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srgbClr val="595959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05</a:t>
            </a:r>
            <a:endParaRPr lang="zh-CN" altLang="en-US" sz="3700" kern="0" dirty="0">
              <a:solidFill>
                <a:srgbClr val="595959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71" name="直接连接符 70"/>
          <p:cNvCxnSpPr/>
          <p:nvPr/>
        </p:nvCxnSpPr>
        <p:spPr>
          <a:xfrm>
            <a:off x="3785261" y="2132243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72" name="标题层"/>
          <p:cNvSpPr txBox="1"/>
          <p:nvPr/>
        </p:nvSpPr>
        <p:spPr bwMode="auto">
          <a:xfrm>
            <a:off x="3876527" y="2061642"/>
            <a:ext cx="6755178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最大流与最小费用流问题</a:t>
            </a:r>
          </a:p>
        </p:txBody>
      </p:sp>
      <p:sp>
        <p:nvSpPr>
          <p:cNvPr id="90" name="标题层"/>
          <p:cNvSpPr txBox="1"/>
          <p:nvPr/>
        </p:nvSpPr>
        <p:spPr bwMode="auto">
          <a:xfrm>
            <a:off x="2906289" y="3282949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06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91" name="直接连接符 90"/>
          <p:cNvCxnSpPr/>
          <p:nvPr/>
        </p:nvCxnSpPr>
        <p:spPr>
          <a:xfrm>
            <a:off x="3785261" y="3353550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92" name="标题层"/>
          <p:cNvSpPr txBox="1"/>
          <p:nvPr/>
        </p:nvSpPr>
        <p:spPr bwMode="auto">
          <a:xfrm>
            <a:off x="3876527" y="3282949"/>
            <a:ext cx="7835301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en-US" altLang="zh-CN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PageRank</a:t>
            </a: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算法</a:t>
            </a:r>
          </a:p>
        </p:txBody>
      </p:sp>
      <p:sp>
        <p:nvSpPr>
          <p:cNvPr id="31" name="矩形 30"/>
          <p:cNvSpPr/>
          <p:nvPr/>
        </p:nvSpPr>
        <p:spPr>
          <a:xfrm>
            <a:off x="0" y="0"/>
            <a:ext cx="12192000" cy="1125538"/>
          </a:xfrm>
          <a:prstGeom prst="rect">
            <a:avLst/>
          </a:prstGeom>
          <a:solidFill>
            <a:srgbClr val="319095"/>
          </a:soli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/>
              <a:cs typeface="+mn-cs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3774410" y="212081"/>
            <a:ext cx="464159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0" y="6615474"/>
            <a:ext cx="12190412" cy="244114"/>
            <a:chOff x="-42912" y="6615474"/>
            <a:chExt cx="12190412" cy="244114"/>
          </a:xfrm>
        </p:grpSpPr>
        <p:sp>
          <p:nvSpPr>
            <p:cNvPr id="24" name="六边形 23"/>
            <p:cNvSpPr/>
            <p:nvPr/>
          </p:nvSpPr>
          <p:spPr>
            <a:xfrm>
              <a:off x="-42912" y="6615474"/>
              <a:ext cx="3041773" cy="244114"/>
            </a:xfrm>
            <a:prstGeom prst="hexagon">
              <a:avLst/>
            </a:prstGeom>
            <a:solidFill>
              <a:srgbClr val="5FCA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六边形 24"/>
            <p:cNvSpPr/>
            <p:nvPr/>
          </p:nvSpPr>
          <p:spPr>
            <a:xfrm>
              <a:off x="2998862" y="6615474"/>
              <a:ext cx="3063750" cy="244114"/>
            </a:xfrm>
            <a:prstGeom prst="hexagon">
              <a:avLst/>
            </a:prstGeom>
            <a:solidFill>
              <a:srgbClr val="A0BF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六边形 25"/>
            <p:cNvSpPr/>
            <p:nvPr/>
          </p:nvSpPr>
          <p:spPr>
            <a:xfrm>
              <a:off x="6052294" y="6615474"/>
              <a:ext cx="3047603" cy="244114"/>
            </a:xfrm>
            <a:prstGeom prst="hexagon">
              <a:avLst/>
            </a:prstGeom>
            <a:solidFill>
              <a:srgbClr val="31909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六边形 26"/>
            <p:cNvSpPr/>
            <p:nvPr/>
          </p:nvSpPr>
          <p:spPr>
            <a:xfrm>
              <a:off x="9099897" y="6615474"/>
              <a:ext cx="3047603" cy="244114"/>
            </a:xfrm>
            <a:prstGeom prst="hexagon">
              <a:avLst/>
            </a:prstGeom>
            <a:solidFill>
              <a:srgbClr val="F584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标题层">
            <a:extLst>
              <a:ext uri="{FF2B5EF4-FFF2-40B4-BE49-F238E27FC236}">
                <a16:creationId xmlns:a16="http://schemas.microsoft.com/office/drawing/2014/main" id="{B23B8B75-F1CC-4746-9B40-1BE03FF28272}"/>
              </a:ext>
            </a:extLst>
          </p:cNvPr>
          <p:cNvSpPr txBox="1"/>
          <p:nvPr/>
        </p:nvSpPr>
        <p:spPr bwMode="auto">
          <a:xfrm>
            <a:off x="2904557" y="4460198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srgbClr val="319095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07</a:t>
            </a:r>
            <a:endParaRPr lang="zh-CN" altLang="en-US" sz="3700" kern="0" dirty="0">
              <a:solidFill>
                <a:srgbClr val="319095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8CA888F3-4F61-4B1C-A343-513C16BFC75D}"/>
              </a:ext>
            </a:extLst>
          </p:cNvPr>
          <p:cNvCxnSpPr/>
          <p:nvPr/>
        </p:nvCxnSpPr>
        <p:spPr>
          <a:xfrm>
            <a:off x="3783529" y="4530799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17" name="标题层">
            <a:extLst>
              <a:ext uri="{FF2B5EF4-FFF2-40B4-BE49-F238E27FC236}">
                <a16:creationId xmlns:a16="http://schemas.microsoft.com/office/drawing/2014/main" id="{5B3EEE12-00B6-4531-9F65-61FB4B8DDB09}"/>
              </a:ext>
            </a:extLst>
          </p:cNvPr>
          <p:cNvSpPr txBox="1"/>
          <p:nvPr/>
        </p:nvSpPr>
        <p:spPr bwMode="auto">
          <a:xfrm>
            <a:off x="3874795" y="4460198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srgbClr val="319095"/>
                </a:solidFill>
                <a:latin typeface="微软雅黑" pitchFamily="34" charset="-122"/>
                <a:ea typeface="微软雅黑" pitchFamily="34" charset="-122"/>
              </a:rPr>
              <a:t>复杂网络简介</a:t>
            </a:r>
          </a:p>
        </p:txBody>
      </p:sp>
    </p:spTree>
    <p:extLst>
      <p:ext uri="{BB962C8B-B14F-4D97-AF65-F5344CB8AC3E}">
        <p14:creationId xmlns:p14="http://schemas.microsoft.com/office/powerpoint/2010/main" val="120667772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4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4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4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4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7" grpId="0"/>
    </p:bldLst>
  </p:timing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43"/>
          <p:cNvSpPr txBox="1">
            <a:spLocks noChangeArrowheads="1"/>
          </p:cNvSpPr>
          <p:nvPr/>
        </p:nvSpPr>
        <p:spPr bwMode="auto">
          <a:xfrm>
            <a:off x="2590428" y="189434"/>
            <a:ext cx="6385098" cy="18158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10.7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复杂网络简介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  <a:p>
            <a:endParaRPr lang="en-US" altLang="zh-CN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E6EA7178-9EBF-4DDE-871F-F6978BCCE58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94701214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81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E6EA7178-9EBF-4DDE-871F-F6978BCCE58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4761033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90550" y="915296"/>
            <a:ext cx="11161240" cy="714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10.7.1  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复杂网络概况</a:t>
            </a:r>
          </a:p>
        </p:txBody>
      </p:sp>
      <p:sp>
        <p:nvSpPr>
          <p:cNvPr id="10" name="TextBox 43">
            <a:extLst>
              <a:ext uri="{FF2B5EF4-FFF2-40B4-BE49-F238E27FC236}">
                <a16:creationId xmlns:a16="http://schemas.microsoft.com/office/drawing/2014/main" id="{896A9AB4-17D9-4A7A-A35C-B3017B3C5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31309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10.7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复杂网络简介</a:t>
            </a: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DF669466-82B7-407F-BA38-B4CB53814A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14326111"/>
              </p:ext>
            </p:extLst>
          </p:nvPr>
        </p:nvGraphicFramePr>
        <p:xfrm>
          <a:off x="323850" y="1752600"/>
          <a:ext cx="1123950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05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23850" y="1752600"/>
                        <a:ext cx="1123950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7105235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10.7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复杂网络简介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9667402"/>
              </p:ext>
            </p:extLst>
          </p:nvPr>
        </p:nvGraphicFramePr>
        <p:xfrm>
          <a:off x="361950" y="1333500"/>
          <a:ext cx="11239500" cy="4248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29" name="Document" r:id="rId4" imgW="11514849" imgH="4351004" progId="Word.Document.12">
                  <p:embed/>
                </p:oleObj>
              </mc:Choice>
              <mc:Fallback>
                <p:oleObj name="Document" r:id="rId4" imgW="11514849" imgH="4351004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39500" cy="4248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884026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10.7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复杂网络简介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97268659"/>
              </p:ext>
            </p:extLst>
          </p:nvPr>
        </p:nvGraphicFramePr>
        <p:xfrm>
          <a:off x="361950" y="1333500"/>
          <a:ext cx="11258550" cy="4438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534" name="Document" r:id="rId4" imgW="11476064" imgH="4543632" progId="Word.Document.12">
                  <p:embed/>
                </p:oleObj>
              </mc:Choice>
              <mc:Fallback>
                <p:oleObj name="Document" r:id="rId4" imgW="11476064" imgH="454363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438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4637716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10.7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复杂网络简介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0317341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4510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2760630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图的基础理论及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networkx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79666261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47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6C75839B-1753-45FD-A265-981A7F604CE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49232113"/>
              </p:ext>
            </p:extLst>
          </p:nvPr>
        </p:nvGraphicFramePr>
        <p:xfrm>
          <a:off x="384175" y="4026024"/>
          <a:ext cx="1123950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48" name="Document" r:id="rId6" imgW="11514849" imgH="3952453" progId="Word.Document.12">
                  <p:embed/>
                </p:oleObj>
              </mc:Choice>
              <mc:Fallback>
                <p:oleObj name="Document" r:id="rId6" imgW="11514849" imgH="395245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84175" y="4026024"/>
                        <a:ext cx="1123950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7317488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10.7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复杂网络简介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8507592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3486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3869867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10.7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复杂网络简介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02830678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2462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0959635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10.7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复杂网络简介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85476635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1438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9781903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90550" y="915296"/>
            <a:ext cx="11161240" cy="714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10.7.2  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复杂网络统计描述</a:t>
            </a:r>
          </a:p>
        </p:txBody>
      </p:sp>
      <p:sp>
        <p:nvSpPr>
          <p:cNvPr id="10" name="TextBox 43">
            <a:extLst>
              <a:ext uri="{FF2B5EF4-FFF2-40B4-BE49-F238E27FC236}">
                <a16:creationId xmlns:a16="http://schemas.microsoft.com/office/drawing/2014/main" id="{896A9AB4-17D9-4A7A-A35C-B3017B3C5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31309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10.7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复杂网络简介</a:t>
            </a: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DF669466-82B7-407F-BA38-B4CB53814A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08345156"/>
              </p:ext>
            </p:extLst>
          </p:nvPr>
        </p:nvGraphicFramePr>
        <p:xfrm>
          <a:off x="323850" y="1752600"/>
          <a:ext cx="1123950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905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23850" y="1752600"/>
                        <a:ext cx="1123950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C57290E5-4F81-4906-820E-5DABB147815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03376560"/>
              </p:ext>
            </p:extLst>
          </p:nvPr>
        </p:nvGraphicFramePr>
        <p:xfrm>
          <a:off x="368299" y="321377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906" name="Document" r:id="rId6" imgW="11537474" imgH="3958562" progId="Word.Document.12">
                  <p:embed/>
                </p:oleObj>
              </mc:Choice>
              <mc:Fallback>
                <p:oleObj name="Document" r:id="rId6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68299" y="321377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6416942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10.7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复杂网络简介</a:t>
            </a:r>
          </a:p>
        </p:txBody>
      </p:sp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22DC92CB-90F2-44A1-8CBF-F2598F57B75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78007956"/>
              </p:ext>
            </p:extLst>
          </p:nvPr>
        </p:nvGraphicFramePr>
        <p:xfrm>
          <a:off x="361950" y="1276350"/>
          <a:ext cx="11239500" cy="4019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0414" name="Document" r:id="rId4" imgW="11514849" imgH="4123158" progId="Word.Document.12">
                  <p:embed/>
                </p:oleObj>
              </mc:Choice>
              <mc:Fallback>
                <p:oleObj name="Document" r:id="rId4" imgW="11514849" imgH="4123158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276350"/>
                        <a:ext cx="11239500" cy="4019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6946230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10.7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复杂网络简介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48269887"/>
              </p:ext>
            </p:extLst>
          </p:nvPr>
        </p:nvGraphicFramePr>
        <p:xfrm>
          <a:off x="361950" y="1333500"/>
          <a:ext cx="11258550" cy="4552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9390" name="Document" r:id="rId4" imgW="11537474" imgH="4678399" progId="Word.Document.12">
                  <p:embed/>
                </p:oleObj>
              </mc:Choice>
              <mc:Fallback>
                <p:oleObj name="Document" r:id="rId4" imgW="11537474" imgH="4678399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552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3840318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10.7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复杂网络简介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6973689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8366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7789416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10.7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复杂网络简介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25153391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7355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8C678E96-3750-455E-9C11-1303286AF8A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75055400"/>
              </p:ext>
            </p:extLst>
          </p:nvPr>
        </p:nvGraphicFramePr>
        <p:xfrm>
          <a:off x="342900" y="3143250"/>
          <a:ext cx="1123950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7356" name="Document" r:id="rId6" imgW="11514849" imgH="3952453" progId="Word.Document.12">
                  <p:embed/>
                </p:oleObj>
              </mc:Choice>
              <mc:Fallback>
                <p:oleObj name="Document" r:id="rId6" imgW="11514849" imgH="395245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42900" y="3143250"/>
                        <a:ext cx="1123950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0334944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10.7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复杂网络简介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0457943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811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9811597C-DD65-4AD4-BFA0-51D86587FBB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86532905"/>
              </p:ext>
            </p:extLst>
          </p:nvPr>
        </p:nvGraphicFramePr>
        <p:xfrm>
          <a:off x="400050" y="3695700"/>
          <a:ext cx="1123950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812" name="Document" r:id="rId6" imgW="11514849" imgH="3952453" progId="Word.Document.12">
                  <p:embed/>
                </p:oleObj>
              </mc:Choice>
              <mc:Fallback>
                <p:oleObj name="Document" r:id="rId6" imgW="11514849" imgH="395245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00050" y="3695700"/>
                        <a:ext cx="1123950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1467641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10.7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复杂网络简介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10717882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915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6866866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90550" y="915296"/>
            <a:ext cx="11161240" cy="714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10.1.2  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图的表示及</a:t>
            </a:r>
            <a:r>
              <a:rPr lang="en-US" altLang="zh-CN" sz="3600" b="1" dirty="0" err="1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networkx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简介</a:t>
            </a:r>
          </a:p>
        </p:txBody>
      </p:sp>
      <p:sp>
        <p:nvSpPr>
          <p:cNvPr id="10" name="TextBox 43">
            <a:extLst>
              <a:ext uri="{FF2B5EF4-FFF2-40B4-BE49-F238E27FC236}">
                <a16:creationId xmlns:a16="http://schemas.microsoft.com/office/drawing/2014/main" id="{896A9AB4-17D9-4A7A-A35C-B3017B3C5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31309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图的基础理论及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networkx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简介</a:t>
            </a: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DF669466-82B7-407F-BA38-B4CB53814A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8811499"/>
              </p:ext>
            </p:extLst>
          </p:nvPr>
        </p:nvGraphicFramePr>
        <p:xfrm>
          <a:off x="323850" y="1752600"/>
          <a:ext cx="1123950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440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23850" y="1752600"/>
                        <a:ext cx="1123950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3254440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10.7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复杂网络简介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1534281"/>
              </p:ext>
            </p:extLst>
          </p:nvPr>
        </p:nvGraphicFramePr>
        <p:xfrm>
          <a:off x="465931" y="1106375"/>
          <a:ext cx="11258550" cy="5067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6433" name="Document" r:id="rId4" imgW="11537474" imgH="5197702" progId="Word.Document.12">
                  <p:embed/>
                </p:oleObj>
              </mc:Choice>
              <mc:Fallback>
                <p:oleObj name="Document" r:id="rId4" imgW="11537474" imgH="519770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5931" y="1106375"/>
                        <a:ext cx="11258550" cy="5067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4270257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10.7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复杂网络简介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99827259"/>
              </p:ext>
            </p:extLst>
          </p:nvPr>
        </p:nvGraphicFramePr>
        <p:xfrm>
          <a:off x="361950" y="1333500"/>
          <a:ext cx="11258550" cy="3886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6559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3886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9957488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10.7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复杂网络简介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53570746"/>
              </p:ext>
            </p:extLst>
          </p:nvPr>
        </p:nvGraphicFramePr>
        <p:xfrm>
          <a:off x="361950" y="1333500"/>
          <a:ext cx="11258550" cy="4038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7583" name="Document" r:id="rId4" imgW="11537474" imgH="4153346" progId="Word.Document.12">
                  <p:embed/>
                </p:oleObj>
              </mc:Choice>
              <mc:Fallback>
                <p:oleObj name="Document" r:id="rId4" imgW="11537474" imgH="4153346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038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5787553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10.7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复杂网络简介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19184224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8607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0075636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10.7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复杂网络简介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26516826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9631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8803137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10.7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复杂网络简介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91666385"/>
              </p:ext>
            </p:extLst>
          </p:nvPr>
        </p:nvGraphicFramePr>
        <p:xfrm>
          <a:off x="361950" y="1333500"/>
          <a:ext cx="11258550" cy="5105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0655" name="Document" r:id="rId4" imgW="11537474" imgH="5241187" progId="Word.Document.12">
                  <p:embed/>
                </p:oleObj>
              </mc:Choice>
              <mc:Fallback>
                <p:oleObj name="Document" r:id="rId4" imgW="11537474" imgH="5241187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5105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7201380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10.7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复杂网络简介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23481347"/>
              </p:ext>
            </p:extLst>
          </p:nvPr>
        </p:nvGraphicFramePr>
        <p:xfrm>
          <a:off x="465138" y="962358"/>
          <a:ext cx="11258550" cy="5391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1679" name="Document" r:id="rId4" imgW="11537474" imgH="5537675" progId="Word.Document.12">
                  <p:embed/>
                </p:oleObj>
              </mc:Choice>
              <mc:Fallback>
                <p:oleObj name="Document" r:id="rId4" imgW="11537474" imgH="5537675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5138" y="962358"/>
                        <a:ext cx="11258550" cy="5391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1071197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10.7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复杂网络简介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0346063"/>
              </p:ext>
            </p:extLst>
          </p:nvPr>
        </p:nvGraphicFramePr>
        <p:xfrm>
          <a:off x="361950" y="1333500"/>
          <a:ext cx="11258550" cy="4038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2703" name="Document" r:id="rId4" imgW="11537474" imgH="4153346" progId="Word.Document.12">
                  <p:embed/>
                </p:oleObj>
              </mc:Choice>
              <mc:Fallback>
                <p:oleObj name="Document" r:id="rId4" imgW="11537474" imgH="4153346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038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3279023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10.7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复杂网络简介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98019578"/>
              </p:ext>
            </p:extLst>
          </p:nvPr>
        </p:nvGraphicFramePr>
        <p:xfrm>
          <a:off x="465931" y="1053531"/>
          <a:ext cx="11258550" cy="5429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3727" name="Document" r:id="rId4" imgW="11537474" imgH="5562472" progId="Word.Document.12">
                  <p:embed/>
                </p:oleObj>
              </mc:Choice>
              <mc:Fallback>
                <p:oleObj name="Document" r:id="rId4" imgW="11537474" imgH="556247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5931" y="1053531"/>
                        <a:ext cx="11258550" cy="5429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9653079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10.7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复杂网络简介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20456657"/>
              </p:ext>
            </p:extLst>
          </p:nvPr>
        </p:nvGraphicFramePr>
        <p:xfrm>
          <a:off x="361950" y="1333500"/>
          <a:ext cx="11258550" cy="4362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4751" name="Document" r:id="rId4" imgW="11537474" imgH="4467803" progId="Word.Document.12">
                  <p:embed/>
                </p:oleObj>
              </mc:Choice>
              <mc:Fallback>
                <p:oleObj name="Document" r:id="rId4" imgW="11537474" imgH="446780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362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7103295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43"/>
          <p:cNvSpPr txBox="1">
            <a:spLocks noChangeArrowheads="1"/>
          </p:cNvSpPr>
          <p:nvPr/>
        </p:nvSpPr>
        <p:spPr bwMode="auto">
          <a:xfrm>
            <a:off x="2590428" y="189434"/>
            <a:ext cx="6385098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第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章 图论模型</a:t>
            </a:r>
          </a:p>
          <a:p>
            <a:endParaRPr lang="en-US" altLang="zh-CN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E6EA7178-9EBF-4DDE-871F-F6978BCCE58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32882351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61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E6EA7178-9EBF-4DDE-871F-F6978BCCE58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433C022B-6217-44E5-85C5-31D30C66DB2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38266391"/>
              </p:ext>
            </p:extLst>
          </p:nvPr>
        </p:nvGraphicFramePr>
        <p:xfrm>
          <a:off x="352425" y="3120599"/>
          <a:ext cx="1123950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62" name="Document" r:id="rId6" imgW="11514849" imgH="3952453" progId="Word.Document.12">
                  <p:embed/>
                </p:oleObj>
              </mc:Choice>
              <mc:Fallback>
                <p:oleObj name="Document" r:id="rId6" imgW="11514849" imgH="3952453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E6EA7178-9EBF-4DDE-871F-F6978BCCE58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52425" y="3120599"/>
                        <a:ext cx="1123950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6831890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图的基础理论及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networkx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37884244"/>
              </p:ext>
            </p:extLst>
          </p:nvPr>
        </p:nvGraphicFramePr>
        <p:xfrm>
          <a:off x="361950" y="1333500"/>
          <a:ext cx="11258550" cy="4991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249" name="Document" r:id="rId4" imgW="11537474" imgH="5118998" progId="Word.Document.12">
                  <p:embed/>
                </p:oleObj>
              </mc:Choice>
              <mc:Fallback>
                <p:oleObj name="Document" r:id="rId4" imgW="11537474" imgH="5118998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991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8196310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10.7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复杂网络简介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20496592"/>
              </p:ext>
            </p:extLst>
          </p:nvPr>
        </p:nvGraphicFramePr>
        <p:xfrm>
          <a:off x="361950" y="1333500"/>
          <a:ext cx="11163300" cy="518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5775" name="Document" r:id="rId4" imgW="11376228" imgH="5304797" progId="Word.Document.12">
                  <p:embed/>
                </p:oleObj>
              </mc:Choice>
              <mc:Fallback>
                <p:oleObj name="Document" r:id="rId4" imgW="11376228" imgH="5304797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163300" cy="5181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2468306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图的基础理论及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networkx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84912676"/>
              </p:ext>
            </p:extLst>
          </p:nvPr>
        </p:nvGraphicFramePr>
        <p:xfrm>
          <a:off x="361950" y="1333500"/>
          <a:ext cx="11258550" cy="4343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273" name="Document" r:id="rId4" imgW="11537474" imgH="4463850" progId="Word.Document.12">
                  <p:embed/>
                </p:oleObj>
              </mc:Choice>
              <mc:Fallback>
                <p:oleObj name="Document" r:id="rId4" imgW="11537474" imgH="4463850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343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2067393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图的基础理论及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networkx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76328631"/>
              </p:ext>
            </p:extLst>
          </p:nvPr>
        </p:nvGraphicFramePr>
        <p:xfrm>
          <a:off x="361950" y="1333500"/>
          <a:ext cx="11258550" cy="4133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297" name="Document" r:id="rId4" imgW="11537474" imgH="4252175" progId="Word.Document.12">
                  <p:embed/>
                </p:oleObj>
              </mc:Choice>
              <mc:Fallback>
                <p:oleObj name="Document" r:id="rId4" imgW="11537474" imgH="4252175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133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5494048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图的基础理论及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networkx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73245392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343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CBA49CFB-9591-471B-9296-E388EF5A884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42546020"/>
              </p:ext>
            </p:extLst>
          </p:nvPr>
        </p:nvGraphicFramePr>
        <p:xfrm>
          <a:off x="323850" y="4000500"/>
          <a:ext cx="1123950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344" name="Document" r:id="rId6" imgW="11514849" imgH="3952453" progId="Word.Document.12">
                  <p:embed/>
                </p:oleObj>
              </mc:Choice>
              <mc:Fallback>
                <p:oleObj name="Document" r:id="rId6" imgW="11514849" imgH="395245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23850" y="4000500"/>
                        <a:ext cx="1123950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3698830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图的基础理论及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networkx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4129617"/>
              </p:ext>
            </p:extLst>
          </p:nvPr>
        </p:nvGraphicFramePr>
        <p:xfrm>
          <a:off x="484981" y="1090237"/>
          <a:ext cx="11220450" cy="548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345" name="Document" r:id="rId4" imgW="11491865" imgH="5633629" progId="Word.Document.12">
                  <p:embed/>
                </p:oleObj>
              </mc:Choice>
              <mc:Fallback>
                <p:oleObj name="Document" r:id="rId4" imgW="11491865" imgH="5633629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84981" y="1090237"/>
                        <a:ext cx="11220450" cy="5486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3380587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图的基础理论及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networkx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05300411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369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0326519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图的基础理论及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networkx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51971287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393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5894228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图的基础理论及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networkx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3914022"/>
              </p:ext>
            </p:extLst>
          </p:nvPr>
        </p:nvGraphicFramePr>
        <p:xfrm>
          <a:off x="361950" y="1333500"/>
          <a:ext cx="11258550" cy="552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417" name="Document" r:id="rId4" imgW="11537474" imgH="5673161" progId="Word.Document.12">
                  <p:embed/>
                </p:oleObj>
              </mc:Choice>
              <mc:Fallback>
                <p:oleObj name="Document" r:id="rId4" imgW="11537474" imgH="567316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5524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5417578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图的基础理论及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networkx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45054597"/>
              </p:ext>
            </p:extLst>
          </p:nvPr>
        </p:nvGraphicFramePr>
        <p:xfrm>
          <a:off x="465138" y="962358"/>
          <a:ext cx="11258550" cy="5981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96" name="Document" r:id="rId4" imgW="11537474" imgH="6131010" progId="Word.Document.12">
                  <p:embed/>
                </p:oleObj>
              </mc:Choice>
              <mc:Fallback>
                <p:oleObj name="Document" r:id="rId4" imgW="11537474" imgH="6131010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5138" y="962358"/>
                        <a:ext cx="11258550" cy="5981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4917750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图的基础理论及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networkx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01646898"/>
              </p:ext>
            </p:extLst>
          </p:nvPr>
        </p:nvGraphicFramePr>
        <p:xfrm>
          <a:off x="361950" y="1333500"/>
          <a:ext cx="11258550" cy="5391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64" name="Document" r:id="rId4" imgW="11537474" imgH="5537675" progId="Word.Document.12">
                  <p:embed/>
                </p:oleObj>
              </mc:Choice>
              <mc:Fallback>
                <p:oleObj name="Document" r:id="rId4" imgW="11537474" imgH="5537675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5391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9302265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标题层"/>
          <p:cNvSpPr txBox="1"/>
          <p:nvPr/>
        </p:nvSpPr>
        <p:spPr bwMode="auto">
          <a:xfrm>
            <a:off x="2906289" y="1773610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srgbClr val="319095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01</a:t>
            </a:r>
            <a:endParaRPr lang="zh-CN" altLang="en-US" sz="3700" kern="0" dirty="0">
              <a:solidFill>
                <a:srgbClr val="319095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71" name="直接连接符 70"/>
          <p:cNvCxnSpPr/>
          <p:nvPr/>
        </p:nvCxnSpPr>
        <p:spPr>
          <a:xfrm>
            <a:off x="3785261" y="1844211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72" name="标题层"/>
          <p:cNvSpPr txBox="1"/>
          <p:nvPr/>
        </p:nvSpPr>
        <p:spPr bwMode="auto">
          <a:xfrm>
            <a:off x="3876527" y="1773610"/>
            <a:ext cx="6755178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srgbClr val="319095"/>
                </a:solidFill>
                <a:latin typeface="微软雅黑" pitchFamily="34" charset="-122"/>
                <a:ea typeface="微软雅黑" pitchFamily="34" charset="-122"/>
              </a:rPr>
              <a:t>图的基础理论及</a:t>
            </a:r>
            <a:r>
              <a:rPr lang="en-US" altLang="zh-CN" sz="3700" b="1" dirty="0" err="1">
                <a:solidFill>
                  <a:srgbClr val="319095"/>
                </a:solidFill>
                <a:latin typeface="微软雅黑" pitchFamily="34" charset="-122"/>
                <a:ea typeface="微软雅黑" pitchFamily="34" charset="-122"/>
              </a:rPr>
              <a:t>networkx</a:t>
            </a:r>
            <a:r>
              <a:rPr lang="zh-CN" altLang="en-US" sz="3700" b="1" dirty="0">
                <a:solidFill>
                  <a:srgbClr val="319095"/>
                </a:solidFill>
                <a:latin typeface="微软雅黑" pitchFamily="34" charset="-122"/>
                <a:ea typeface="微软雅黑" pitchFamily="34" charset="-122"/>
              </a:rPr>
              <a:t>简介</a:t>
            </a:r>
          </a:p>
        </p:txBody>
      </p:sp>
      <p:sp>
        <p:nvSpPr>
          <p:cNvPr id="90" name="标题层"/>
          <p:cNvSpPr txBox="1"/>
          <p:nvPr/>
        </p:nvSpPr>
        <p:spPr bwMode="auto">
          <a:xfrm>
            <a:off x="2906289" y="2806843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02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91" name="直接连接符 90"/>
          <p:cNvCxnSpPr/>
          <p:nvPr/>
        </p:nvCxnSpPr>
        <p:spPr>
          <a:xfrm>
            <a:off x="3785261" y="2877444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92" name="标题层"/>
          <p:cNvSpPr txBox="1"/>
          <p:nvPr/>
        </p:nvSpPr>
        <p:spPr bwMode="auto">
          <a:xfrm>
            <a:off x="3876527" y="2806843"/>
            <a:ext cx="7835301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最短路算法及其</a:t>
            </a:r>
            <a:r>
              <a:rPr lang="en-US" altLang="zh-CN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Python</a:t>
            </a: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实现</a:t>
            </a:r>
          </a:p>
        </p:txBody>
      </p:sp>
      <p:sp>
        <p:nvSpPr>
          <p:cNvPr id="31" name="矩形 30"/>
          <p:cNvSpPr/>
          <p:nvPr/>
        </p:nvSpPr>
        <p:spPr>
          <a:xfrm>
            <a:off x="0" y="0"/>
            <a:ext cx="12192000" cy="1125538"/>
          </a:xfrm>
          <a:prstGeom prst="rect">
            <a:avLst/>
          </a:prstGeom>
          <a:solidFill>
            <a:srgbClr val="319095"/>
          </a:soli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/>
              <a:cs typeface="+mn-cs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3774410" y="212081"/>
            <a:ext cx="464159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0" y="6615474"/>
            <a:ext cx="12190412" cy="244114"/>
            <a:chOff x="-42912" y="6615474"/>
            <a:chExt cx="12190412" cy="244114"/>
          </a:xfrm>
        </p:grpSpPr>
        <p:sp>
          <p:nvSpPr>
            <p:cNvPr id="24" name="六边形 23"/>
            <p:cNvSpPr/>
            <p:nvPr/>
          </p:nvSpPr>
          <p:spPr>
            <a:xfrm>
              <a:off x="-42912" y="6615474"/>
              <a:ext cx="3041773" cy="244114"/>
            </a:xfrm>
            <a:prstGeom prst="hexagon">
              <a:avLst/>
            </a:prstGeom>
            <a:solidFill>
              <a:srgbClr val="5FCA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六边形 24"/>
            <p:cNvSpPr/>
            <p:nvPr/>
          </p:nvSpPr>
          <p:spPr>
            <a:xfrm>
              <a:off x="2998862" y="6615474"/>
              <a:ext cx="3063750" cy="244114"/>
            </a:xfrm>
            <a:prstGeom prst="hexagon">
              <a:avLst/>
            </a:prstGeom>
            <a:solidFill>
              <a:srgbClr val="A0BF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六边形 25"/>
            <p:cNvSpPr/>
            <p:nvPr/>
          </p:nvSpPr>
          <p:spPr>
            <a:xfrm>
              <a:off x="6052294" y="6615474"/>
              <a:ext cx="3047603" cy="244114"/>
            </a:xfrm>
            <a:prstGeom prst="hexagon">
              <a:avLst/>
            </a:prstGeom>
            <a:solidFill>
              <a:srgbClr val="31909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六边形 26"/>
            <p:cNvSpPr/>
            <p:nvPr/>
          </p:nvSpPr>
          <p:spPr>
            <a:xfrm>
              <a:off x="9099897" y="6615474"/>
              <a:ext cx="3047603" cy="244114"/>
            </a:xfrm>
            <a:prstGeom prst="hexagon">
              <a:avLst/>
            </a:prstGeom>
            <a:solidFill>
              <a:srgbClr val="F584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标题层">
            <a:extLst>
              <a:ext uri="{FF2B5EF4-FFF2-40B4-BE49-F238E27FC236}">
                <a16:creationId xmlns:a16="http://schemas.microsoft.com/office/drawing/2014/main" id="{B23B8B75-F1CC-4746-9B40-1BE03FF28272}"/>
              </a:ext>
            </a:extLst>
          </p:cNvPr>
          <p:cNvSpPr txBox="1"/>
          <p:nvPr/>
        </p:nvSpPr>
        <p:spPr bwMode="auto">
          <a:xfrm>
            <a:off x="2904557" y="3840076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03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8CA888F3-4F61-4B1C-A343-513C16BFC75D}"/>
              </a:ext>
            </a:extLst>
          </p:cNvPr>
          <p:cNvCxnSpPr/>
          <p:nvPr/>
        </p:nvCxnSpPr>
        <p:spPr>
          <a:xfrm>
            <a:off x="3783529" y="3910677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17" name="标题层">
            <a:extLst>
              <a:ext uri="{FF2B5EF4-FFF2-40B4-BE49-F238E27FC236}">
                <a16:creationId xmlns:a16="http://schemas.microsoft.com/office/drawing/2014/main" id="{5B3EEE12-00B6-4531-9F65-61FB4B8DDB09}"/>
              </a:ext>
            </a:extLst>
          </p:cNvPr>
          <p:cNvSpPr txBox="1"/>
          <p:nvPr/>
        </p:nvSpPr>
        <p:spPr bwMode="auto">
          <a:xfrm>
            <a:off x="3874795" y="3840076"/>
            <a:ext cx="8989163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最小生成树算法及其</a:t>
            </a:r>
            <a:r>
              <a:rPr lang="en-US" altLang="zh-CN" sz="3700" b="1" dirty="0" err="1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networkx</a:t>
            </a: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实现</a:t>
            </a:r>
          </a:p>
        </p:txBody>
      </p:sp>
      <p:sp>
        <p:nvSpPr>
          <p:cNvPr id="18" name="标题层">
            <a:extLst>
              <a:ext uri="{FF2B5EF4-FFF2-40B4-BE49-F238E27FC236}">
                <a16:creationId xmlns:a16="http://schemas.microsoft.com/office/drawing/2014/main" id="{D3BF668A-FFE7-49A4-A25B-B0A6DE0DA995}"/>
              </a:ext>
            </a:extLst>
          </p:cNvPr>
          <p:cNvSpPr txBox="1"/>
          <p:nvPr/>
        </p:nvSpPr>
        <p:spPr bwMode="auto">
          <a:xfrm>
            <a:off x="2906289" y="4820238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04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C005BF8D-C5A6-4593-A37F-569ED6357674}"/>
              </a:ext>
            </a:extLst>
          </p:cNvPr>
          <p:cNvCxnSpPr/>
          <p:nvPr/>
        </p:nvCxnSpPr>
        <p:spPr>
          <a:xfrm>
            <a:off x="3785261" y="4890839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20" name="标题层">
            <a:extLst>
              <a:ext uri="{FF2B5EF4-FFF2-40B4-BE49-F238E27FC236}">
                <a16:creationId xmlns:a16="http://schemas.microsoft.com/office/drawing/2014/main" id="{13B6618F-FFE8-47C4-BC32-0776F60068C1}"/>
              </a:ext>
            </a:extLst>
          </p:cNvPr>
          <p:cNvSpPr txBox="1"/>
          <p:nvPr/>
        </p:nvSpPr>
        <p:spPr bwMode="auto">
          <a:xfrm>
            <a:off x="3876527" y="4820238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匹配问题</a:t>
            </a:r>
          </a:p>
        </p:txBody>
      </p:sp>
    </p:spTree>
    <p:extLst>
      <p:ext uri="{BB962C8B-B14F-4D97-AF65-F5344CB8AC3E}">
        <p14:creationId xmlns:p14="http://schemas.microsoft.com/office/powerpoint/2010/main" val="3536284920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950"/>
                            </p:stCondLst>
                            <p:childTnLst>
                              <p:par>
                                <p:cTn id="1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6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6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50"/>
                            </p:stCondLst>
                            <p:childTnLst>
                              <p:par>
                                <p:cTn id="19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4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4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4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4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950"/>
                            </p:stCondLst>
                            <p:childTnLst>
                              <p:par>
                                <p:cTn id="28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6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6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6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50"/>
                            </p:stCondLst>
                            <p:childTnLst>
                              <p:par>
                                <p:cTn id="34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4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4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4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4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950"/>
                            </p:stCondLst>
                            <p:childTnLst>
                              <p:par>
                                <p:cTn id="4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6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6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6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50"/>
                            </p:stCondLst>
                            <p:childTnLst>
                              <p:par>
                                <p:cTn id="49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4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4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4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4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950"/>
                            </p:stCondLst>
                            <p:childTnLst>
                              <p:par>
                                <p:cTn id="58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6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6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6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4550"/>
                            </p:stCondLst>
                            <p:childTnLst>
                              <p:par>
                                <p:cTn id="64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4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4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4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4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/>
      <p:bldP spid="72" grpId="0"/>
      <p:bldP spid="90" grpId="0"/>
      <p:bldP spid="92" grpId="0"/>
      <p:bldP spid="32" grpId="0"/>
      <p:bldP spid="15" grpId="0"/>
      <p:bldP spid="17" grpId="0"/>
      <p:bldP spid="18" grpId="0"/>
      <p:bldP spid="20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图的基础理论及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networkx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86261614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488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7561495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图的基础理论及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networkx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84688265"/>
              </p:ext>
            </p:extLst>
          </p:nvPr>
        </p:nvGraphicFramePr>
        <p:xfrm>
          <a:off x="465138" y="975323"/>
          <a:ext cx="11258550" cy="5429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512" name="Document" r:id="rId4" imgW="11537474" imgH="5574331" progId="Word.Document.12">
                  <p:embed/>
                </p:oleObj>
              </mc:Choice>
              <mc:Fallback>
                <p:oleObj name="Document" r:id="rId4" imgW="11537474" imgH="557433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5138" y="975323"/>
                        <a:ext cx="11258550" cy="5429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3932070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图的基础理论及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networkx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49356824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536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1269670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图的基础理论及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networkx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64271685"/>
              </p:ext>
            </p:extLst>
          </p:nvPr>
        </p:nvGraphicFramePr>
        <p:xfrm>
          <a:off x="367506" y="1053531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581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7506" y="1053531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BDC7CF5A-1997-4811-89D9-570F0D4669D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89981374"/>
              </p:ext>
            </p:extLst>
          </p:nvPr>
        </p:nvGraphicFramePr>
        <p:xfrm>
          <a:off x="361950" y="2933700"/>
          <a:ext cx="1123950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582" name="Document" r:id="rId6" imgW="11514849" imgH="3952453" progId="Word.Document.12">
                  <p:embed/>
                </p:oleObj>
              </mc:Choice>
              <mc:Fallback>
                <p:oleObj name="Document" r:id="rId6" imgW="11514849" imgH="395245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61950" y="2933700"/>
                        <a:ext cx="1123950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0204908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图的基础理论及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networkx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09177558"/>
              </p:ext>
            </p:extLst>
          </p:nvPr>
        </p:nvGraphicFramePr>
        <p:xfrm>
          <a:off x="361950" y="1333500"/>
          <a:ext cx="11258550" cy="4819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584" name="Document" r:id="rId4" imgW="11537474" imgH="4944340" progId="Word.Document.12">
                  <p:embed/>
                </p:oleObj>
              </mc:Choice>
              <mc:Fallback>
                <p:oleObj name="Document" r:id="rId4" imgW="11537474" imgH="4944340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819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4962126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图的基础理论及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networkx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83026413"/>
              </p:ext>
            </p:extLst>
          </p:nvPr>
        </p:nvGraphicFramePr>
        <p:xfrm>
          <a:off x="361950" y="1333500"/>
          <a:ext cx="11258550" cy="3943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608" name="Document" r:id="rId4" imgW="11537474" imgH="4054517" progId="Word.Document.12">
                  <p:embed/>
                </p:oleObj>
              </mc:Choice>
              <mc:Fallback>
                <p:oleObj name="Document" r:id="rId4" imgW="11537474" imgH="4054517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3943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592449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图的基础理论及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networkx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02283046"/>
              </p:ext>
            </p:extLst>
          </p:nvPr>
        </p:nvGraphicFramePr>
        <p:xfrm>
          <a:off x="361950" y="1333500"/>
          <a:ext cx="11258550" cy="5143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8632" name="Document" r:id="rId4" imgW="11537474" imgH="5277844" progId="Word.Document.12">
                  <p:embed/>
                </p:oleObj>
              </mc:Choice>
              <mc:Fallback>
                <p:oleObj name="Document" r:id="rId4" imgW="11537474" imgH="5277844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5143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140608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图的基础理论及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networkx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0629097"/>
              </p:ext>
            </p:extLst>
          </p:nvPr>
        </p:nvGraphicFramePr>
        <p:xfrm>
          <a:off x="361950" y="1333500"/>
          <a:ext cx="11258550" cy="5200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6823" name="Document" r:id="rId4" imgW="11537474" imgH="5340016" progId="Word.Document.12">
                  <p:embed/>
                </p:oleObj>
              </mc:Choice>
              <mc:Fallback>
                <p:oleObj name="Document" r:id="rId4" imgW="11537474" imgH="5340016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5200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9807486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图的基础理论及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networkx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30127172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7847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5753298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图的基础理论及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networkx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16028444"/>
              </p:ext>
            </p:extLst>
          </p:nvPr>
        </p:nvGraphicFramePr>
        <p:xfrm>
          <a:off x="361950" y="1333500"/>
          <a:ext cx="11258550" cy="5429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8871" name="Document" r:id="rId4" imgW="11537474" imgH="5574331" progId="Word.Document.12">
                  <p:embed/>
                </p:oleObj>
              </mc:Choice>
              <mc:Fallback>
                <p:oleObj name="Document" r:id="rId4" imgW="11537474" imgH="557433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5429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3964795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标题层"/>
          <p:cNvSpPr txBox="1"/>
          <p:nvPr/>
        </p:nvSpPr>
        <p:spPr bwMode="auto">
          <a:xfrm>
            <a:off x="2906289" y="2061642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srgbClr val="595959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05</a:t>
            </a:r>
            <a:endParaRPr lang="zh-CN" altLang="en-US" sz="3700" kern="0" dirty="0">
              <a:solidFill>
                <a:srgbClr val="595959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71" name="直接连接符 70"/>
          <p:cNvCxnSpPr/>
          <p:nvPr/>
        </p:nvCxnSpPr>
        <p:spPr>
          <a:xfrm>
            <a:off x="3785261" y="2132243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72" name="标题层"/>
          <p:cNvSpPr txBox="1"/>
          <p:nvPr/>
        </p:nvSpPr>
        <p:spPr bwMode="auto">
          <a:xfrm>
            <a:off x="3876527" y="2061642"/>
            <a:ext cx="6755178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最大流与最小费用流问题</a:t>
            </a:r>
          </a:p>
        </p:txBody>
      </p:sp>
      <p:sp>
        <p:nvSpPr>
          <p:cNvPr id="90" name="标题层"/>
          <p:cNvSpPr txBox="1"/>
          <p:nvPr/>
        </p:nvSpPr>
        <p:spPr bwMode="auto">
          <a:xfrm>
            <a:off x="2906289" y="3282949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06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91" name="直接连接符 90"/>
          <p:cNvCxnSpPr/>
          <p:nvPr/>
        </p:nvCxnSpPr>
        <p:spPr>
          <a:xfrm>
            <a:off x="3785261" y="3353550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92" name="标题层"/>
          <p:cNvSpPr txBox="1"/>
          <p:nvPr/>
        </p:nvSpPr>
        <p:spPr bwMode="auto">
          <a:xfrm>
            <a:off x="3876527" y="3282949"/>
            <a:ext cx="7835301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en-US" altLang="zh-CN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PageRank</a:t>
            </a: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算法</a:t>
            </a:r>
          </a:p>
        </p:txBody>
      </p:sp>
      <p:sp>
        <p:nvSpPr>
          <p:cNvPr id="31" name="矩形 30"/>
          <p:cNvSpPr/>
          <p:nvPr/>
        </p:nvSpPr>
        <p:spPr>
          <a:xfrm>
            <a:off x="0" y="0"/>
            <a:ext cx="12192000" cy="1125538"/>
          </a:xfrm>
          <a:prstGeom prst="rect">
            <a:avLst/>
          </a:prstGeom>
          <a:solidFill>
            <a:srgbClr val="319095"/>
          </a:soli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/>
              <a:cs typeface="+mn-cs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3774410" y="212081"/>
            <a:ext cx="464159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0" y="6615474"/>
            <a:ext cx="12190412" cy="244114"/>
            <a:chOff x="-42912" y="6615474"/>
            <a:chExt cx="12190412" cy="244114"/>
          </a:xfrm>
        </p:grpSpPr>
        <p:sp>
          <p:nvSpPr>
            <p:cNvPr id="24" name="六边形 23"/>
            <p:cNvSpPr/>
            <p:nvPr/>
          </p:nvSpPr>
          <p:spPr>
            <a:xfrm>
              <a:off x="-42912" y="6615474"/>
              <a:ext cx="3041773" cy="244114"/>
            </a:xfrm>
            <a:prstGeom prst="hexagon">
              <a:avLst/>
            </a:prstGeom>
            <a:solidFill>
              <a:srgbClr val="5FCA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六边形 24"/>
            <p:cNvSpPr/>
            <p:nvPr/>
          </p:nvSpPr>
          <p:spPr>
            <a:xfrm>
              <a:off x="2998862" y="6615474"/>
              <a:ext cx="3063750" cy="244114"/>
            </a:xfrm>
            <a:prstGeom prst="hexagon">
              <a:avLst/>
            </a:prstGeom>
            <a:solidFill>
              <a:srgbClr val="A0BF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六边形 25"/>
            <p:cNvSpPr/>
            <p:nvPr/>
          </p:nvSpPr>
          <p:spPr>
            <a:xfrm>
              <a:off x="6052294" y="6615474"/>
              <a:ext cx="3047603" cy="244114"/>
            </a:xfrm>
            <a:prstGeom prst="hexagon">
              <a:avLst/>
            </a:prstGeom>
            <a:solidFill>
              <a:srgbClr val="31909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六边形 26"/>
            <p:cNvSpPr/>
            <p:nvPr/>
          </p:nvSpPr>
          <p:spPr>
            <a:xfrm>
              <a:off x="9099897" y="6615474"/>
              <a:ext cx="3047603" cy="244114"/>
            </a:xfrm>
            <a:prstGeom prst="hexagon">
              <a:avLst/>
            </a:prstGeom>
            <a:solidFill>
              <a:srgbClr val="F584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标题层">
            <a:extLst>
              <a:ext uri="{FF2B5EF4-FFF2-40B4-BE49-F238E27FC236}">
                <a16:creationId xmlns:a16="http://schemas.microsoft.com/office/drawing/2014/main" id="{B23B8B75-F1CC-4746-9B40-1BE03FF28272}"/>
              </a:ext>
            </a:extLst>
          </p:cNvPr>
          <p:cNvSpPr txBox="1"/>
          <p:nvPr/>
        </p:nvSpPr>
        <p:spPr bwMode="auto">
          <a:xfrm>
            <a:off x="2904557" y="4460198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07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8CA888F3-4F61-4B1C-A343-513C16BFC75D}"/>
              </a:ext>
            </a:extLst>
          </p:cNvPr>
          <p:cNvCxnSpPr/>
          <p:nvPr/>
        </p:nvCxnSpPr>
        <p:spPr>
          <a:xfrm>
            <a:off x="3783529" y="4530799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17" name="标题层">
            <a:extLst>
              <a:ext uri="{FF2B5EF4-FFF2-40B4-BE49-F238E27FC236}">
                <a16:creationId xmlns:a16="http://schemas.microsoft.com/office/drawing/2014/main" id="{5B3EEE12-00B6-4531-9F65-61FB4B8DDB09}"/>
              </a:ext>
            </a:extLst>
          </p:cNvPr>
          <p:cNvSpPr txBox="1"/>
          <p:nvPr/>
        </p:nvSpPr>
        <p:spPr bwMode="auto">
          <a:xfrm>
            <a:off x="3874795" y="4460198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复杂网络简介</a:t>
            </a:r>
          </a:p>
        </p:txBody>
      </p:sp>
    </p:spTree>
    <p:extLst>
      <p:ext uri="{BB962C8B-B14F-4D97-AF65-F5344CB8AC3E}">
        <p14:creationId xmlns:p14="http://schemas.microsoft.com/office/powerpoint/2010/main" val="521133706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950"/>
                            </p:stCondLst>
                            <p:childTnLst>
                              <p:par>
                                <p:cTn id="1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6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6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50"/>
                            </p:stCondLst>
                            <p:childTnLst>
                              <p:par>
                                <p:cTn id="19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4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4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4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4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950"/>
                            </p:stCondLst>
                            <p:childTnLst>
                              <p:par>
                                <p:cTn id="28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6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6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6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50"/>
                            </p:stCondLst>
                            <p:childTnLst>
                              <p:par>
                                <p:cTn id="34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4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4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4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4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950"/>
                            </p:stCondLst>
                            <p:childTnLst>
                              <p:par>
                                <p:cTn id="4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6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6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6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50"/>
                            </p:stCondLst>
                            <p:childTnLst>
                              <p:par>
                                <p:cTn id="49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4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4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4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4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/>
      <p:bldP spid="72" grpId="0"/>
      <p:bldP spid="90" grpId="0"/>
      <p:bldP spid="92" grpId="0"/>
      <p:bldP spid="32" grpId="0"/>
      <p:bldP spid="15" grpId="0"/>
      <p:bldP spid="17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图的基础理论及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networkx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86123783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895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8498507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图的基础理论及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networkx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33898286"/>
              </p:ext>
            </p:extLst>
          </p:nvPr>
        </p:nvGraphicFramePr>
        <p:xfrm>
          <a:off x="361950" y="1333500"/>
          <a:ext cx="11258550" cy="533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0919" name="Document" r:id="rId4" imgW="11537474" imgH="5468314" progId="Word.Document.12">
                  <p:embed/>
                </p:oleObj>
              </mc:Choice>
              <mc:Fallback>
                <p:oleObj name="Document" r:id="rId4" imgW="11537474" imgH="5468314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533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0531785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图的基础理论及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networkx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03348250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43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1754441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图的基础理论及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networkx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86923629"/>
              </p:ext>
            </p:extLst>
          </p:nvPr>
        </p:nvGraphicFramePr>
        <p:xfrm>
          <a:off x="465931" y="881911"/>
          <a:ext cx="11258550" cy="4610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973" name="Document" r:id="rId4" imgW="11537474" imgH="4739493" progId="Word.Document.12">
                  <p:embed/>
                </p:oleObj>
              </mc:Choice>
              <mc:Fallback>
                <p:oleObj name="Document" r:id="rId4" imgW="11537474" imgH="473949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5931" y="881911"/>
                        <a:ext cx="11258550" cy="4610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88356EC2-D7B3-4588-8DB7-AD50887808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26820616"/>
              </p:ext>
            </p:extLst>
          </p:nvPr>
        </p:nvGraphicFramePr>
        <p:xfrm>
          <a:off x="297730" y="5474143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974" name="Document" r:id="rId6" imgW="11537474" imgH="3958562" progId="Word.Document.12">
                  <p:embed/>
                </p:oleObj>
              </mc:Choice>
              <mc:Fallback>
                <p:oleObj name="Document" r:id="rId6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97730" y="5474143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535584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标题层"/>
          <p:cNvSpPr txBox="1"/>
          <p:nvPr/>
        </p:nvSpPr>
        <p:spPr bwMode="auto">
          <a:xfrm>
            <a:off x="2906289" y="1773610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srgbClr val="595959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01</a:t>
            </a:r>
            <a:endParaRPr lang="zh-CN" altLang="en-US" sz="3700" kern="0" dirty="0">
              <a:solidFill>
                <a:srgbClr val="595959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71" name="直接连接符 70"/>
          <p:cNvCxnSpPr/>
          <p:nvPr/>
        </p:nvCxnSpPr>
        <p:spPr>
          <a:xfrm>
            <a:off x="3785261" y="1844211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72" name="标题层"/>
          <p:cNvSpPr txBox="1"/>
          <p:nvPr/>
        </p:nvSpPr>
        <p:spPr bwMode="auto">
          <a:xfrm>
            <a:off x="3876527" y="1773610"/>
            <a:ext cx="6755178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图的基础理论及</a:t>
            </a:r>
            <a:r>
              <a:rPr lang="en-US" altLang="zh-CN" sz="3700" b="1" dirty="0" err="1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networkx</a:t>
            </a:r>
            <a:r>
              <a:rPr lang="zh-CN" altLang="en-US" sz="3700" b="1" dirty="0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简介</a:t>
            </a:r>
          </a:p>
        </p:txBody>
      </p:sp>
      <p:sp>
        <p:nvSpPr>
          <p:cNvPr id="90" name="标题层"/>
          <p:cNvSpPr txBox="1"/>
          <p:nvPr/>
        </p:nvSpPr>
        <p:spPr bwMode="auto">
          <a:xfrm>
            <a:off x="2906289" y="2806843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srgbClr val="319095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02</a:t>
            </a:r>
            <a:endParaRPr lang="zh-CN" altLang="en-US" sz="3700" kern="0" dirty="0">
              <a:solidFill>
                <a:srgbClr val="319095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91" name="直接连接符 90"/>
          <p:cNvCxnSpPr/>
          <p:nvPr/>
        </p:nvCxnSpPr>
        <p:spPr>
          <a:xfrm>
            <a:off x="3785261" y="2877444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92" name="标题层"/>
          <p:cNvSpPr txBox="1"/>
          <p:nvPr/>
        </p:nvSpPr>
        <p:spPr bwMode="auto">
          <a:xfrm>
            <a:off x="3876527" y="2806843"/>
            <a:ext cx="7835301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srgbClr val="319095"/>
                </a:solidFill>
                <a:latin typeface="微软雅黑" pitchFamily="34" charset="-122"/>
                <a:ea typeface="微软雅黑" pitchFamily="34" charset="-122"/>
              </a:rPr>
              <a:t>最短路算法及其</a:t>
            </a:r>
            <a:r>
              <a:rPr lang="en-US" altLang="zh-CN" sz="3700" b="1" dirty="0">
                <a:solidFill>
                  <a:srgbClr val="319095"/>
                </a:solidFill>
                <a:latin typeface="微软雅黑" pitchFamily="34" charset="-122"/>
                <a:ea typeface="微软雅黑" pitchFamily="34" charset="-122"/>
              </a:rPr>
              <a:t>Python</a:t>
            </a:r>
            <a:r>
              <a:rPr lang="zh-CN" altLang="en-US" sz="3700" b="1" dirty="0">
                <a:solidFill>
                  <a:srgbClr val="319095"/>
                </a:solidFill>
                <a:latin typeface="微软雅黑" pitchFamily="34" charset="-122"/>
                <a:ea typeface="微软雅黑" pitchFamily="34" charset="-122"/>
              </a:rPr>
              <a:t>实现</a:t>
            </a:r>
          </a:p>
        </p:txBody>
      </p:sp>
      <p:sp>
        <p:nvSpPr>
          <p:cNvPr id="31" name="矩形 30"/>
          <p:cNvSpPr/>
          <p:nvPr/>
        </p:nvSpPr>
        <p:spPr>
          <a:xfrm>
            <a:off x="0" y="0"/>
            <a:ext cx="12192000" cy="1125538"/>
          </a:xfrm>
          <a:prstGeom prst="rect">
            <a:avLst/>
          </a:prstGeom>
          <a:solidFill>
            <a:srgbClr val="319095"/>
          </a:soli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/>
              <a:cs typeface="+mn-cs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3774410" y="212081"/>
            <a:ext cx="464159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0" y="6615474"/>
            <a:ext cx="12190412" cy="244114"/>
            <a:chOff x="-42912" y="6615474"/>
            <a:chExt cx="12190412" cy="244114"/>
          </a:xfrm>
        </p:grpSpPr>
        <p:sp>
          <p:nvSpPr>
            <p:cNvPr id="24" name="六边形 23"/>
            <p:cNvSpPr/>
            <p:nvPr/>
          </p:nvSpPr>
          <p:spPr>
            <a:xfrm>
              <a:off x="-42912" y="6615474"/>
              <a:ext cx="3041773" cy="244114"/>
            </a:xfrm>
            <a:prstGeom prst="hexagon">
              <a:avLst/>
            </a:prstGeom>
            <a:solidFill>
              <a:srgbClr val="5FCA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六边形 24"/>
            <p:cNvSpPr/>
            <p:nvPr/>
          </p:nvSpPr>
          <p:spPr>
            <a:xfrm>
              <a:off x="2998862" y="6615474"/>
              <a:ext cx="3063750" cy="244114"/>
            </a:xfrm>
            <a:prstGeom prst="hexagon">
              <a:avLst/>
            </a:prstGeom>
            <a:solidFill>
              <a:srgbClr val="A0BF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六边形 25"/>
            <p:cNvSpPr/>
            <p:nvPr/>
          </p:nvSpPr>
          <p:spPr>
            <a:xfrm>
              <a:off x="6052294" y="6615474"/>
              <a:ext cx="3047603" cy="244114"/>
            </a:xfrm>
            <a:prstGeom prst="hexagon">
              <a:avLst/>
            </a:prstGeom>
            <a:solidFill>
              <a:srgbClr val="31909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六边形 26"/>
            <p:cNvSpPr/>
            <p:nvPr/>
          </p:nvSpPr>
          <p:spPr>
            <a:xfrm>
              <a:off x="9099897" y="6615474"/>
              <a:ext cx="3047603" cy="244114"/>
            </a:xfrm>
            <a:prstGeom prst="hexagon">
              <a:avLst/>
            </a:prstGeom>
            <a:solidFill>
              <a:srgbClr val="F584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标题层">
            <a:extLst>
              <a:ext uri="{FF2B5EF4-FFF2-40B4-BE49-F238E27FC236}">
                <a16:creationId xmlns:a16="http://schemas.microsoft.com/office/drawing/2014/main" id="{B23B8B75-F1CC-4746-9B40-1BE03FF28272}"/>
              </a:ext>
            </a:extLst>
          </p:cNvPr>
          <p:cNvSpPr txBox="1"/>
          <p:nvPr/>
        </p:nvSpPr>
        <p:spPr bwMode="auto">
          <a:xfrm>
            <a:off x="2904557" y="3840076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03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8CA888F3-4F61-4B1C-A343-513C16BFC75D}"/>
              </a:ext>
            </a:extLst>
          </p:cNvPr>
          <p:cNvCxnSpPr/>
          <p:nvPr/>
        </p:nvCxnSpPr>
        <p:spPr>
          <a:xfrm>
            <a:off x="3783529" y="3910677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17" name="标题层">
            <a:extLst>
              <a:ext uri="{FF2B5EF4-FFF2-40B4-BE49-F238E27FC236}">
                <a16:creationId xmlns:a16="http://schemas.microsoft.com/office/drawing/2014/main" id="{5B3EEE12-00B6-4531-9F65-61FB4B8DDB09}"/>
              </a:ext>
            </a:extLst>
          </p:cNvPr>
          <p:cNvSpPr txBox="1"/>
          <p:nvPr/>
        </p:nvSpPr>
        <p:spPr bwMode="auto">
          <a:xfrm>
            <a:off x="3874795" y="3840076"/>
            <a:ext cx="8989163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最小生成树算法及其</a:t>
            </a:r>
            <a:r>
              <a:rPr lang="en-US" altLang="zh-CN" sz="3700" b="1" dirty="0" err="1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networkx</a:t>
            </a: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实现</a:t>
            </a:r>
          </a:p>
        </p:txBody>
      </p:sp>
      <p:sp>
        <p:nvSpPr>
          <p:cNvPr id="18" name="标题层">
            <a:extLst>
              <a:ext uri="{FF2B5EF4-FFF2-40B4-BE49-F238E27FC236}">
                <a16:creationId xmlns:a16="http://schemas.microsoft.com/office/drawing/2014/main" id="{D3BF668A-FFE7-49A4-A25B-B0A6DE0DA995}"/>
              </a:ext>
            </a:extLst>
          </p:cNvPr>
          <p:cNvSpPr txBox="1"/>
          <p:nvPr/>
        </p:nvSpPr>
        <p:spPr bwMode="auto">
          <a:xfrm>
            <a:off x="2906289" y="4820238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04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C005BF8D-C5A6-4593-A37F-569ED6357674}"/>
              </a:ext>
            </a:extLst>
          </p:cNvPr>
          <p:cNvCxnSpPr/>
          <p:nvPr/>
        </p:nvCxnSpPr>
        <p:spPr>
          <a:xfrm>
            <a:off x="3785261" y="4890839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20" name="标题层">
            <a:extLst>
              <a:ext uri="{FF2B5EF4-FFF2-40B4-BE49-F238E27FC236}">
                <a16:creationId xmlns:a16="http://schemas.microsoft.com/office/drawing/2014/main" id="{13B6618F-FFE8-47C4-BC32-0776F60068C1}"/>
              </a:ext>
            </a:extLst>
          </p:cNvPr>
          <p:cNvSpPr txBox="1"/>
          <p:nvPr/>
        </p:nvSpPr>
        <p:spPr bwMode="auto">
          <a:xfrm>
            <a:off x="3876527" y="4820238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匹配问题</a:t>
            </a:r>
          </a:p>
        </p:txBody>
      </p:sp>
    </p:spTree>
    <p:extLst>
      <p:ext uri="{BB962C8B-B14F-4D97-AF65-F5344CB8AC3E}">
        <p14:creationId xmlns:p14="http://schemas.microsoft.com/office/powerpoint/2010/main" val="414565826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4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4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4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4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" grpId="0"/>
      <p:bldP spid="92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43"/>
          <p:cNvSpPr txBox="1">
            <a:spLocks noChangeArrowheads="1"/>
          </p:cNvSpPr>
          <p:nvPr/>
        </p:nvSpPr>
        <p:spPr bwMode="auto">
          <a:xfrm>
            <a:off x="2590428" y="189434"/>
            <a:ext cx="6385098" cy="18158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最短路算法及其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Python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  <a:p>
            <a:endParaRPr lang="en-US" altLang="zh-CN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E6EA7178-9EBF-4DDE-871F-F6978BCCE58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52224425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20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E6EA7178-9EBF-4DDE-871F-F6978BCCE58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1083238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最短路算法及其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Python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85170893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015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7383378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最短路算法及其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Python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60424693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6039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264147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90550" y="915296"/>
            <a:ext cx="11161240" cy="714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10.2.1  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固定起点到其余各点的最短路算法</a:t>
            </a:r>
          </a:p>
        </p:txBody>
      </p:sp>
      <p:sp>
        <p:nvSpPr>
          <p:cNvPr id="10" name="TextBox 43">
            <a:extLst>
              <a:ext uri="{FF2B5EF4-FFF2-40B4-BE49-F238E27FC236}">
                <a16:creationId xmlns:a16="http://schemas.microsoft.com/office/drawing/2014/main" id="{896A9AB4-17D9-4A7A-A35C-B3017B3C5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31309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最短路算法及其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Python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DF669466-82B7-407F-BA38-B4CB53814A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70115653"/>
              </p:ext>
            </p:extLst>
          </p:nvPr>
        </p:nvGraphicFramePr>
        <p:xfrm>
          <a:off x="330025" y="1744092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44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30025" y="1744092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721462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最短路算法及其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Python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43923050"/>
              </p:ext>
            </p:extLst>
          </p:nvPr>
        </p:nvGraphicFramePr>
        <p:xfrm>
          <a:off x="361950" y="1333500"/>
          <a:ext cx="11239500" cy="4629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8" name="Document" r:id="rId4" imgW="11514849" imgH="4746681" progId="Word.Document.12">
                  <p:embed/>
                </p:oleObj>
              </mc:Choice>
              <mc:Fallback>
                <p:oleObj name="Document" r:id="rId4" imgW="11514849" imgH="474668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39500" cy="4629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9430158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43"/>
          <p:cNvSpPr txBox="1">
            <a:spLocks noChangeArrowheads="1"/>
          </p:cNvSpPr>
          <p:nvPr/>
        </p:nvSpPr>
        <p:spPr bwMode="auto">
          <a:xfrm>
            <a:off x="2590428" y="189434"/>
            <a:ext cx="6385098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图的基础理论及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networkx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简介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  <a:p>
            <a:endParaRPr lang="en-US" altLang="zh-CN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C182678-C49A-407D-AA78-622A65B0AE48}"/>
              </a:ext>
            </a:extLst>
          </p:cNvPr>
          <p:cNvSpPr txBox="1"/>
          <p:nvPr/>
        </p:nvSpPr>
        <p:spPr>
          <a:xfrm>
            <a:off x="190550" y="915296"/>
            <a:ext cx="11161240" cy="714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10.1.1  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图的基本概念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A422F12-68BF-407C-867B-273A6C236BE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60676844"/>
              </p:ext>
            </p:extLst>
          </p:nvPr>
        </p:nvGraphicFramePr>
        <p:xfrm>
          <a:off x="323850" y="1752600"/>
          <a:ext cx="1123950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4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23850" y="1752600"/>
                        <a:ext cx="1123950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8595705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7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最短路算法及其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Python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88327001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7063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5232746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最短路算法及其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Python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40133033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8087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2887838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最短路算法及其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Python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5765305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9111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6589056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最短路算法及其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Python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28600401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0135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3901647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最短路算法及其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Python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11624022"/>
              </p:ext>
            </p:extLst>
          </p:nvPr>
        </p:nvGraphicFramePr>
        <p:xfrm>
          <a:off x="361950" y="1333500"/>
          <a:ext cx="11258550" cy="5429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1159" name="Document" r:id="rId4" imgW="11537474" imgH="5574331" progId="Word.Document.12">
                  <p:embed/>
                </p:oleObj>
              </mc:Choice>
              <mc:Fallback>
                <p:oleObj name="Document" r:id="rId4" imgW="11537474" imgH="557433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5429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2068910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最短路算法及其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Python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8205340"/>
              </p:ext>
            </p:extLst>
          </p:nvPr>
        </p:nvGraphicFramePr>
        <p:xfrm>
          <a:off x="361950" y="1333500"/>
          <a:ext cx="11258550" cy="4953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183" name="Document" r:id="rId4" imgW="11537474" imgH="5072638" progId="Word.Document.12">
                  <p:embed/>
                </p:oleObj>
              </mc:Choice>
              <mc:Fallback>
                <p:oleObj name="Document" r:id="rId4" imgW="11537474" imgH="5072638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953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3235327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最短路算法及其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Python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99131880"/>
              </p:ext>
            </p:extLst>
          </p:nvPr>
        </p:nvGraphicFramePr>
        <p:xfrm>
          <a:off x="484188" y="1087185"/>
          <a:ext cx="11220450" cy="5372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207" name="Document" r:id="rId4" imgW="11491865" imgH="5506768" progId="Word.Document.12">
                  <p:embed/>
                </p:oleObj>
              </mc:Choice>
              <mc:Fallback>
                <p:oleObj name="Document" r:id="rId4" imgW="11491865" imgH="5506768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84188" y="1087185"/>
                        <a:ext cx="11220450" cy="5372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5447092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最短路算法及其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Python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97018258"/>
              </p:ext>
            </p:extLst>
          </p:nvPr>
        </p:nvGraphicFramePr>
        <p:xfrm>
          <a:off x="-247650" y="1104900"/>
          <a:ext cx="11220450" cy="421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231" name="Document" r:id="rId4" imgW="11491865" imgH="4327645" progId="Word.Document.12">
                  <p:embed/>
                </p:oleObj>
              </mc:Choice>
              <mc:Fallback>
                <p:oleObj name="Document" r:id="rId4" imgW="11491865" imgH="4327645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47650" y="1104900"/>
                        <a:ext cx="11220450" cy="4210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4031692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最短路算法及其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Python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77968799"/>
              </p:ext>
            </p:extLst>
          </p:nvPr>
        </p:nvGraphicFramePr>
        <p:xfrm>
          <a:off x="361950" y="1333500"/>
          <a:ext cx="11220450" cy="4895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5255" name="Document" r:id="rId4" imgW="11491865" imgH="5026997" progId="Word.Document.12">
                  <p:embed/>
                </p:oleObj>
              </mc:Choice>
              <mc:Fallback>
                <p:oleObj name="Document" r:id="rId4" imgW="11491865" imgH="5026997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20450" cy="4895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1313648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最短路算法及其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Python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6985214"/>
              </p:ext>
            </p:extLst>
          </p:nvPr>
        </p:nvGraphicFramePr>
        <p:xfrm>
          <a:off x="361950" y="1333500"/>
          <a:ext cx="11201400" cy="5619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279" name="Document" r:id="rId4" imgW="11469241" imgH="5768396" progId="Word.Document.12">
                  <p:embed/>
                </p:oleObj>
              </mc:Choice>
              <mc:Fallback>
                <p:oleObj name="Document" r:id="rId4" imgW="11469241" imgH="5768396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01400" cy="5619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3429577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图的基础理论及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networkx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30129437"/>
              </p:ext>
            </p:extLst>
          </p:nvPr>
        </p:nvGraphicFramePr>
        <p:xfrm>
          <a:off x="361950" y="1333500"/>
          <a:ext cx="11258550" cy="552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62" name="Document" r:id="rId4" imgW="11537474" imgH="5673161" progId="Word.Document.12">
                  <p:embed/>
                </p:oleObj>
              </mc:Choice>
              <mc:Fallback>
                <p:oleObj name="Document" r:id="rId4" imgW="11537474" imgH="5673161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E6EA7178-9EBF-4DDE-871F-F6978BCCE58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5524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9413183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最短路算法及其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Python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66809369"/>
              </p:ext>
            </p:extLst>
          </p:nvPr>
        </p:nvGraphicFramePr>
        <p:xfrm>
          <a:off x="361950" y="1333500"/>
          <a:ext cx="1123950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303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3950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3553695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最短路算法及其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Python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90013043"/>
              </p:ext>
            </p:extLst>
          </p:nvPr>
        </p:nvGraphicFramePr>
        <p:xfrm>
          <a:off x="361950" y="1333500"/>
          <a:ext cx="11258550" cy="4762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8327" name="Document" r:id="rId4" imgW="11537474" imgH="4886839" progId="Word.Document.12">
                  <p:embed/>
                </p:oleObj>
              </mc:Choice>
              <mc:Fallback>
                <p:oleObj name="Document" r:id="rId4" imgW="11537474" imgH="4886839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762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8070880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最短路算法及其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Python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3056122"/>
              </p:ext>
            </p:extLst>
          </p:nvPr>
        </p:nvGraphicFramePr>
        <p:xfrm>
          <a:off x="361950" y="1333500"/>
          <a:ext cx="11258550" cy="5467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9351" name="Document" r:id="rId4" imgW="11537474" imgH="5610988" progId="Word.Document.12">
                  <p:embed/>
                </p:oleObj>
              </mc:Choice>
              <mc:Fallback>
                <p:oleObj name="Document" r:id="rId4" imgW="11537474" imgH="5610988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5467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9929540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最短路算法及其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Python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94783496"/>
              </p:ext>
            </p:extLst>
          </p:nvPr>
        </p:nvGraphicFramePr>
        <p:xfrm>
          <a:off x="361950" y="1333500"/>
          <a:ext cx="11258550" cy="4171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0375" name="Document" r:id="rId4" imgW="11537474" imgH="4277691" progId="Word.Document.12">
                  <p:embed/>
                </p:oleObj>
              </mc:Choice>
              <mc:Fallback>
                <p:oleObj name="Document" r:id="rId4" imgW="11537474" imgH="427769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171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0449127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最短路算法及其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Python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3324480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1419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37941632-5361-412A-8262-9F09CC2A864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65383902"/>
              </p:ext>
            </p:extLst>
          </p:nvPr>
        </p:nvGraphicFramePr>
        <p:xfrm>
          <a:off x="381000" y="2152650"/>
          <a:ext cx="1123950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1420" name="Document" r:id="rId6" imgW="11514849" imgH="3952453" progId="Word.Document.12">
                  <p:embed/>
                </p:oleObj>
              </mc:Choice>
              <mc:Fallback>
                <p:oleObj name="Document" r:id="rId6" imgW="11514849" imgH="395245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81000" y="2152650"/>
                        <a:ext cx="1123950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1498417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90550" y="915296"/>
            <a:ext cx="11161240" cy="714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10.2.2  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每对顶点间的最短路算法</a:t>
            </a:r>
          </a:p>
        </p:txBody>
      </p:sp>
      <p:sp>
        <p:nvSpPr>
          <p:cNvPr id="10" name="TextBox 43">
            <a:extLst>
              <a:ext uri="{FF2B5EF4-FFF2-40B4-BE49-F238E27FC236}">
                <a16:creationId xmlns:a16="http://schemas.microsoft.com/office/drawing/2014/main" id="{896A9AB4-17D9-4A7A-A35C-B3017B3C5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31309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最短路算法及其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Python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DF669466-82B7-407F-BA38-B4CB53814A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10610704"/>
              </p:ext>
            </p:extLst>
          </p:nvPr>
        </p:nvGraphicFramePr>
        <p:xfrm>
          <a:off x="323850" y="1752600"/>
          <a:ext cx="1123950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51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23850" y="1752600"/>
                        <a:ext cx="1123950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4900919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最短路算法及其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Python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81530342"/>
              </p:ext>
            </p:extLst>
          </p:nvPr>
        </p:nvGraphicFramePr>
        <p:xfrm>
          <a:off x="465931" y="887387"/>
          <a:ext cx="11258550" cy="5391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22" name="Document" r:id="rId4" imgW="11537474" imgH="5537675" progId="Word.Document.12">
                  <p:embed/>
                </p:oleObj>
              </mc:Choice>
              <mc:Fallback>
                <p:oleObj name="Document" r:id="rId4" imgW="11537474" imgH="5537675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5931" y="887387"/>
                        <a:ext cx="11258550" cy="5391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0400425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最短路算法及其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Python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53449568"/>
              </p:ext>
            </p:extLst>
          </p:nvPr>
        </p:nvGraphicFramePr>
        <p:xfrm>
          <a:off x="361950" y="1333500"/>
          <a:ext cx="11258550" cy="4629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446" name="Document" r:id="rId4" imgW="11537474" imgH="4746681" progId="Word.Document.12">
                  <p:embed/>
                </p:oleObj>
              </mc:Choice>
              <mc:Fallback>
                <p:oleObj name="Document" r:id="rId4" imgW="11537474" imgH="474668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629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3114355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最短路算法及其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Python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97924881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470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6004898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最短路算法及其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Python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94803440"/>
              </p:ext>
            </p:extLst>
          </p:nvPr>
        </p:nvGraphicFramePr>
        <p:xfrm>
          <a:off x="465931" y="962358"/>
          <a:ext cx="11258550" cy="5314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494" name="Document" r:id="rId4" imgW="11537474" imgH="5444595" progId="Word.Document.12">
                  <p:embed/>
                </p:oleObj>
              </mc:Choice>
              <mc:Fallback>
                <p:oleObj name="Document" r:id="rId4" imgW="11537474" imgH="5444595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5931" y="962358"/>
                        <a:ext cx="11258550" cy="5314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9947854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图的基础理论及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networkx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85842988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961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4608608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最短路算法及其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Python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10473102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518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4648878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最短路算法及其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Python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09554929"/>
              </p:ext>
            </p:extLst>
          </p:nvPr>
        </p:nvGraphicFramePr>
        <p:xfrm>
          <a:off x="361950" y="1333500"/>
          <a:ext cx="11258550" cy="4819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542" name="Document" r:id="rId4" imgW="11537474" imgH="4944340" progId="Word.Document.12">
                  <p:embed/>
                </p:oleObj>
              </mc:Choice>
              <mc:Fallback>
                <p:oleObj name="Document" r:id="rId4" imgW="11537474" imgH="4944340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819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9354770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最短路算法及其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Python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82556545"/>
              </p:ext>
            </p:extLst>
          </p:nvPr>
        </p:nvGraphicFramePr>
        <p:xfrm>
          <a:off x="0" y="837506"/>
          <a:ext cx="11963400" cy="3905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586" name="Document" r:id="rId4" imgW="12194665" imgH="3998094" progId="Word.Document.12">
                  <p:embed/>
                </p:oleObj>
              </mc:Choice>
              <mc:Fallback>
                <p:oleObj name="Document" r:id="rId4" imgW="12194665" imgH="3998094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0" y="837506"/>
                        <a:ext cx="11963400" cy="3905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A75F078B-469B-4F66-8EDE-5E62CBCED3A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20301484"/>
              </p:ext>
            </p:extLst>
          </p:nvPr>
        </p:nvGraphicFramePr>
        <p:xfrm>
          <a:off x="67022" y="1485578"/>
          <a:ext cx="11791950" cy="5581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587" name="Document" r:id="rId6" imgW="12164139" imgH="5579003" progId="Word.Document.12">
                  <p:embed/>
                </p:oleObj>
              </mc:Choice>
              <mc:Fallback>
                <p:oleObj name="Document" r:id="rId6" imgW="12164139" imgH="557900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7022" y="1485578"/>
                        <a:ext cx="11791950" cy="5581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9121814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最短路算法及其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Python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50256099"/>
              </p:ext>
            </p:extLst>
          </p:nvPr>
        </p:nvGraphicFramePr>
        <p:xfrm>
          <a:off x="474663" y="1201265"/>
          <a:ext cx="11239500" cy="5353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590" name="Document" r:id="rId4" imgW="11514849" imgH="5492752" progId="Word.Document.12">
                  <p:embed/>
                </p:oleObj>
              </mc:Choice>
              <mc:Fallback>
                <p:oleObj name="Document" r:id="rId4" imgW="11514849" imgH="549275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74663" y="1201265"/>
                        <a:ext cx="11239500" cy="5353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9309085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最短路算法及其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Python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88672450"/>
              </p:ext>
            </p:extLst>
          </p:nvPr>
        </p:nvGraphicFramePr>
        <p:xfrm>
          <a:off x="352424" y="1327150"/>
          <a:ext cx="11537474" cy="53766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638" name="Document" r:id="rId4" imgW="11537474" imgH="5376673" progId="Word.Document.12">
                  <p:embed/>
                </p:oleObj>
              </mc:Choice>
              <mc:Fallback>
                <p:oleObj name="Document" r:id="rId4" imgW="11537474" imgH="537667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4" y="1327150"/>
                        <a:ext cx="11537474" cy="537667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7362178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最短路算法及其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Python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74763366"/>
              </p:ext>
            </p:extLst>
          </p:nvPr>
        </p:nvGraphicFramePr>
        <p:xfrm>
          <a:off x="361950" y="1333500"/>
          <a:ext cx="11258550" cy="4629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75" name="Document" r:id="rId4" imgW="11537474" imgH="4746681" progId="Word.Document.12">
                  <p:embed/>
                </p:oleObj>
              </mc:Choice>
              <mc:Fallback>
                <p:oleObj name="Document" r:id="rId4" imgW="11537474" imgH="474668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629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4071123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最短路算法及其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Python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04538681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81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01D4A4E7-B577-4631-872D-6C3CAA66584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57609246"/>
              </p:ext>
            </p:extLst>
          </p:nvPr>
        </p:nvGraphicFramePr>
        <p:xfrm>
          <a:off x="228600" y="2762250"/>
          <a:ext cx="11487150" cy="4248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82" name="Document" r:id="rId6" imgW="11795322" imgH="4361426" progId="Word.Document.12">
                  <p:embed/>
                </p:oleObj>
              </mc:Choice>
              <mc:Fallback>
                <p:oleObj name="Document" r:id="rId6" imgW="11795322" imgH="4361426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28600" y="2762250"/>
                        <a:ext cx="11487150" cy="4248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2166011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最短路算法及其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Python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14086770"/>
              </p:ext>
            </p:extLst>
          </p:nvPr>
        </p:nvGraphicFramePr>
        <p:xfrm>
          <a:off x="457200" y="1085850"/>
          <a:ext cx="11239500" cy="5429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686" name="Document" r:id="rId4" imgW="11514849" imgH="5564269" progId="Word.Document.12">
                  <p:embed/>
                </p:oleObj>
              </mc:Choice>
              <mc:Fallback>
                <p:oleObj name="Document" r:id="rId4" imgW="11514849" imgH="5564269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7200" y="1085850"/>
                        <a:ext cx="11239500" cy="5429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8677955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最短路算法及其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Python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53011760"/>
              </p:ext>
            </p:extLst>
          </p:nvPr>
        </p:nvGraphicFramePr>
        <p:xfrm>
          <a:off x="361950" y="1333500"/>
          <a:ext cx="1123950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710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3950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4928394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最短路算法及其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Python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90529831"/>
              </p:ext>
            </p:extLst>
          </p:nvPr>
        </p:nvGraphicFramePr>
        <p:xfrm>
          <a:off x="465931" y="1129684"/>
          <a:ext cx="11258550" cy="5295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734" name="Document" r:id="rId4" imgW="11537474" imgH="5423392" progId="Word.Document.12">
                  <p:embed/>
                </p:oleObj>
              </mc:Choice>
              <mc:Fallback>
                <p:oleObj name="Document" r:id="rId4" imgW="11537474" imgH="542339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5931" y="1129684"/>
                        <a:ext cx="11258550" cy="5295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8145508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图的基础理论及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networkx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02388953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85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455869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90550" y="915296"/>
            <a:ext cx="11161240" cy="714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10.2.3  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最短路应用范例</a:t>
            </a:r>
          </a:p>
        </p:txBody>
      </p:sp>
      <p:sp>
        <p:nvSpPr>
          <p:cNvPr id="10" name="TextBox 43">
            <a:extLst>
              <a:ext uri="{FF2B5EF4-FFF2-40B4-BE49-F238E27FC236}">
                <a16:creationId xmlns:a16="http://schemas.microsoft.com/office/drawing/2014/main" id="{896A9AB4-17D9-4A7A-A35C-B3017B3C5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31309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最短路算法及其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Python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DF669466-82B7-407F-BA38-B4CB53814A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7758052"/>
              </p:ext>
            </p:extLst>
          </p:nvPr>
        </p:nvGraphicFramePr>
        <p:xfrm>
          <a:off x="330025" y="1744092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699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30025" y="1744092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3332936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最短路算法及其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Python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53113280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758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7020108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最短路算法及其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Python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84132368"/>
              </p:ext>
            </p:extLst>
          </p:nvPr>
        </p:nvGraphicFramePr>
        <p:xfrm>
          <a:off x="361950" y="1333500"/>
          <a:ext cx="11258550" cy="5162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782" name="Document" r:id="rId4" imgW="11537474" imgH="5292578" progId="Word.Document.12">
                  <p:embed/>
                </p:oleObj>
              </mc:Choice>
              <mc:Fallback>
                <p:oleObj name="Document" r:id="rId4" imgW="11537474" imgH="5292578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5162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9816630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最短路算法及其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Python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54393176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8806" name="Document" r:id="rId4" imgW="11537474" imgH="4746681" progId="Word.Document.12">
                  <p:embed/>
                </p:oleObj>
              </mc:Choice>
              <mc:Fallback>
                <p:oleObj name="Document" r:id="rId4" imgW="11537474" imgH="474668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043790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最短路算法及其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Python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11538782"/>
              </p:ext>
            </p:extLst>
          </p:nvPr>
        </p:nvGraphicFramePr>
        <p:xfrm>
          <a:off x="361950" y="1333500"/>
          <a:ext cx="11258550" cy="5238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9830" name="Document" r:id="rId4" imgW="11537474" imgH="5376673" progId="Word.Document.12">
                  <p:embed/>
                </p:oleObj>
              </mc:Choice>
              <mc:Fallback>
                <p:oleObj name="Document" r:id="rId4" imgW="11537474" imgH="537667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5238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347947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最短路算法及其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Python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64948253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0852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2392837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最短路算法及其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Python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1942908"/>
              </p:ext>
            </p:extLst>
          </p:nvPr>
        </p:nvGraphicFramePr>
        <p:xfrm>
          <a:off x="361950" y="1333500"/>
          <a:ext cx="11258550" cy="5238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1876" name="Document" r:id="rId4" imgW="11537474" imgH="5376673" progId="Word.Document.12">
                  <p:embed/>
                </p:oleObj>
              </mc:Choice>
              <mc:Fallback>
                <p:oleObj name="Document" r:id="rId4" imgW="11537474" imgH="537667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5238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446645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最短路算法及其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Python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95659516"/>
              </p:ext>
            </p:extLst>
          </p:nvPr>
        </p:nvGraphicFramePr>
        <p:xfrm>
          <a:off x="0" y="1371600"/>
          <a:ext cx="12077700" cy="4305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00" name="Document" r:id="rId4" imgW="11775930" imgH="4205815" progId="Word.Document.12">
                  <p:embed/>
                </p:oleObj>
              </mc:Choice>
              <mc:Fallback>
                <p:oleObj name="Document" r:id="rId4" imgW="11775930" imgH="4205815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0" y="1371600"/>
                        <a:ext cx="12077700" cy="4305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538711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最短路算法及其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Python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76251526"/>
              </p:ext>
            </p:extLst>
          </p:nvPr>
        </p:nvGraphicFramePr>
        <p:xfrm>
          <a:off x="628650" y="1104900"/>
          <a:ext cx="11239500" cy="5238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924" name="Document" r:id="rId4" imgW="11514849" imgH="5367688" progId="Word.Document.12">
                  <p:embed/>
                </p:oleObj>
              </mc:Choice>
              <mc:Fallback>
                <p:oleObj name="Document" r:id="rId4" imgW="11514849" imgH="5367688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28650" y="1104900"/>
                        <a:ext cx="11239500" cy="5238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6013889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最短路算法及其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Python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54269332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4948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6696135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图的基础理论及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networkx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8453497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09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4092126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最短路算法及其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Python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02135281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5972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01700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最短路算法及其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Python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18162461"/>
              </p:ext>
            </p:extLst>
          </p:nvPr>
        </p:nvGraphicFramePr>
        <p:xfrm>
          <a:off x="465931" y="1053531"/>
          <a:ext cx="11258550" cy="552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6996" name="Document" r:id="rId4" imgW="11537474" imgH="5673161" progId="Word.Document.12">
                  <p:embed/>
                </p:oleObj>
              </mc:Choice>
              <mc:Fallback>
                <p:oleObj name="Document" r:id="rId4" imgW="11537474" imgH="567316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5931" y="1053531"/>
                        <a:ext cx="11258550" cy="5524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9675838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最短路算法及其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Python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7086484"/>
              </p:ext>
            </p:extLst>
          </p:nvPr>
        </p:nvGraphicFramePr>
        <p:xfrm>
          <a:off x="361950" y="1333500"/>
          <a:ext cx="11258550" cy="518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8020" name="Document" r:id="rId4" imgW="11537474" imgH="5310547" progId="Word.Document.12">
                  <p:embed/>
                </p:oleObj>
              </mc:Choice>
              <mc:Fallback>
                <p:oleObj name="Document" r:id="rId4" imgW="11537474" imgH="5310547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5181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5211562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最短路算法及其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Python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92115564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9044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3772559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最短路算法及其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Python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41741580"/>
              </p:ext>
            </p:extLst>
          </p:nvPr>
        </p:nvGraphicFramePr>
        <p:xfrm>
          <a:off x="361950" y="1333500"/>
          <a:ext cx="11258550" cy="5124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0068" name="Document" r:id="rId4" imgW="11537474" imgH="5250171" progId="Word.Document.12">
                  <p:embed/>
                </p:oleObj>
              </mc:Choice>
              <mc:Fallback>
                <p:oleObj name="Document" r:id="rId4" imgW="11537474" imgH="525017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5124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5412612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最短路算法及其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Python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78549304"/>
              </p:ext>
            </p:extLst>
          </p:nvPr>
        </p:nvGraphicFramePr>
        <p:xfrm>
          <a:off x="-75853" y="1106375"/>
          <a:ext cx="12077700" cy="7581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23" name="Document" r:id="rId4" imgW="12424502" imgH="7392072" progId="Word.Document.12">
                  <p:embed/>
                </p:oleObj>
              </mc:Choice>
              <mc:Fallback>
                <p:oleObj name="Document" r:id="rId4" imgW="12424502" imgH="739207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75853" y="1106375"/>
                        <a:ext cx="12077700" cy="7581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9656992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标题层"/>
          <p:cNvSpPr txBox="1"/>
          <p:nvPr/>
        </p:nvSpPr>
        <p:spPr bwMode="auto">
          <a:xfrm>
            <a:off x="2906289" y="1773610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srgbClr val="595959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01</a:t>
            </a:r>
            <a:endParaRPr lang="zh-CN" altLang="en-US" sz="3700" kern="0" dirty="0">
              <a:solidFill>
                <a:srgbClr val="595959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71" name="直接连接符 70"/>
          <p:cNvCxnSpPr/>
          <p:nvPr/>
        </p:nvCxnSpPr>
        <p:spPr>
          <a:xfrm>
            <a:off x="3785261" y="1844211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72" name="标题层"/>
          <p:cNvSpPr txBox="1"/>
          <p:nvPr/>
        </p:nvSpPr>
        <p:spPr bwMode="auto">
          <a:xfrm>
            <a:off x="3876527" y="1773610"/>
            <a:ext cx="6755178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图的基础理论及</a:t>
            </a:r>
            <a:r>
              <a:rPr lang="en-US" altLang="zh-CN" sz="3700" b="1" dirty="0" err="1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networkx</a:t>
            </a:r>
            <a:r>
              <a:rPr lang="zh-CN" altLang="en-US" sz="3700" b="1" dirty="0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简介</a:t>
            </a:r>
          </a:p>
        </p:txBody>
      </p:sp>
      <p:sp>
        <p:nvSpPr>
          <p:cNvPr id="90" name="标题层"/>
          <p:cNvSpPr txBox="1"/>
          <p:nvPr/>
        </p:nvSpPr>
        <p:spPr bwMode="auto">
          <a:xfrm>
            <a:off x="2906289" y="2806843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02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91" name="直接连接符 90"/>
          <p:cNvCxnSpPr/>
          <p:nvPr/>
        </p:nvCxnSpPr>
        <p:spPr>
          <a:xfrm>
            <a:off x="3785261" y="2877444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92" name="标题层"/>
          <p:cNvSpPr txBox="1"/>
          <p:nvPr/>
        </p:nvSpPr>
        <p:spPr bwMode="auto">
          <a:xfrm>
            <a:off x="3876527" y="2806843"/>
            <a:ext cx="7835301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最短路算法及其</a:t>
            </a:r>
            <a:r>
              <a:rPr lang="en-US" altLang="zh-CN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Python</a:t>
            </a: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实现</a:t>
            </a:r>
          </a:p>
        </p:txBody>
      </p:sp>
      <p:sp>
        <p:nvSpPr>
          <p:cNvPr id="31" name="矩形 30"/>
          <p:cNvSpPr/>
          <p:nvPr/>
        </p:nvSpPr>
        <p:spPr>
          <a:xfrm>
            <a:off x="0" y="0"/>
            <a:ext cx="12192000" cy="1125538"/>
          </a:xfrm>
          <a:prstGeom prst="rect">
            <a:avLst/>
          </a:prstGeom>
          <a:solidFill>
            <a:srgbClr val="319095"/>
          </a:soli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/>
              <a:cs typeface="+mn-cs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3774410" y="212081"/>
            <a:ext cx="464159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0" y="6615474"/>
            <a:ext cx="12190412" cy="244114"/>
            <a:chOff x="-42912" y="6615474"/>
            <a:chExt cx="12190412" cy="244114"/>
          </a:xfrm>
        </p:grpSpPr>
        <p:sp>
          <p:nvSpPr>
            <p:cNvPr id="24" name="六边形 23"/>
            <p:cNvSpPr/>
            <p:nvPr/>
          </p:nvSpPr>
          <p:spPr>
            <a:xfrm>
              <a:off x="-42912" y="6615474"/>
              <a:ext cx="3041773" cy="244114"/>
            </a:xfrm>
            <a:prstGeom prst="hexagon">
              <a:avLst/>
            </a:prstGeom>
            <a:solidFill>
              <a:srgbClr val="5FCA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六边形 24"/>
            <p:cNvSpPr/>
            <p:nvPr/>
          </p:nvSpPr>
          <p:spPr>
            <a:xfrm>
              <a:off x="2998862" y="6615474"/>
              <a:ext cx="3063750" cy="244114"/>
            </a:xfrm>
            <a:prstGeom prst="hexagon">
              <a:avLst/>
            </a:prstGeom>
            <a:solidFill>
              <a:srgbClr val="A0BF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六边形 25"/>
            <p:cNvSpPr/>
            <p:nvPr/>
          </p:nvSpPr>
          <p:spPr>
            <a:xfrm>
              <a:off x="6052294" y="6615474"/>
              <a:ext cx="3047603" cy="244114"/>
            </a:xfrm>
            <a:prstGeom prst="hexagon">
              <a:avLst/>
            </a:prstGeom>
            <a:solidFill>
              <a:srgbClr val="31909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六边形 26"/>
            <p:cNvSpPr/>
            <p:nvPr/>
          </p:nvSpPr>
          <p:spPr>
            <a:xfrm>
              <a:off x="9099897" y="6615474"/>
              <a:ext cx="3047603" cy="244114"/>
            </a:xfrm>
            <a:prstGeom prst="hexagon">
              <a:avLst/>
            </a:prstGeom>
            <a:solidFill>
              <a:srgbClr val="F584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标题层">
            <a:extLst>
              <a:ext uri="{FF2B5EF4-FFF2-40B4-BE49-F238E27FC236}">
                <a16:creationId xmlns:a16="http://schemas.microsoft.com/office/drawing/2014/main" id="{B23B8B75-F1CC-4746-9B40-1BE03FF28272}"/>
              </a:ext>
            </a:extLst>
          </p:cNvPr>
          <p:cNvSpPr txBox="1"/>
          <p:nvPr/>
        </p:nvSpPr>
        <p:spPr bwMode="auto">
          <a:xfrm>
            <a:off x="2904557" y="3840076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srgbClr val="319095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03</a:t>
            </a:r>
            <a:endParaRPr lang="zh-CN" altLang="en-US" sz="3700" kern="0" dirty="0">
              <a:solidFill>
                <a:srgbClr val="319095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8CA888F3-4F61-4B1C-A343-513C16BFC75D}"/>
              </a:ext>
            </a:extLst>
          </p:cNvPr>
          <p:cNvCxnSpPr/>
          <p:nvPr/>
        </p:nvCxnSpPr>
        <p:spPr>
          <a:xfrm>
            <a:off x="3783529" y="3910677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17" name="标题层">
            <a:extLst>
              <a:ext uri="{FF2B5EF4-FFF2-40B4-BE49-F238E27FC236}">
                <a16:creationId xmlns:a16="http://schemas.microsoft.com/office/drawing/2014/main" id="{5B3EEE12-00B6-4531-9F65-61FB4B8DDB09}"/>
              </a:ext>
            </a:extLst>
          </p:cNvPr>
          <p:cNvSpPr txBox="1"/>
          <p:nvPr/>
        </p:nvSpPr>
        <p:spPr bwMode="auto">
          <a:xfrm>
            <a:off x="3874795" y="3840076"/>
            <a:ext cx="8989163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srgbClr val="319095"/>
                </a:solidFill>
                <a:latin typeface="微软雅黑" pitchFamily="34" charset="-122"/>
                <a:ea typeface="微软雅黑" pitchFamily="34" charset="-122"/>
              </a:rPr>
              <a:t>最小生成树算法及其</a:t>
            </a:r>
            <a:r>
              <a:rPr lang="en-US" altLang="zh-CN" sz="3700" b="1" dirty="0" err="1">
                <a:solidFill>
                  <a:srgbClr val="319095"/>
                </a:solidFill>
                <a:latin typeface="微软雅黑" pitchFamily="34" charset="-122"/>
                <a:ea typeface="微软雅黑" pitchFamily="34" charset="-122"/>
              </a:rPr>
              <a:t>networkx</a:t>
            </a:r>
            <a:r>
              <a:rPr lang="zh-CN" altLang="en-US" sz="3700" b="1" dirty="0">
                <a:solidFill>
                  <a:srgbClr val="319095"/>
                </a:solidFill>
                <a:latin typeface="微软雅黑" pitchFamily="34" charset="-122"/>
                <a:ea typeface="微软雅黑" pitchFamily="34" charset="-122"/>
              </a:rPr>
              <a:t>实现</a:t>
            </a:r>
          </a:p>
        </p:txBody>
      </p:sp>
      <p:sp>
        <p:nvSpPr>
          <p:cNvPr id="18" name="标题层">
            <a:extLst>
              <a:ext uri="{FF2B5EF4-FFF2-40B4-BE49-F238E27FC236}">
                <a16:creationId xmlns:a16="http://schemas.microsoft.com/office/drawing/2014/main" id="{D3BF668A-FFE7-49A4-A25B-B0A6DE0DA995}"/>
              </a:ext>
            </a:extLst>
          </p:cNvPr>
          <p:cNvSpPr txBox="1"/>
          <p:nvPr/>
        </p:nvSpPr>
        <p:spPr bwMode="auto">
          <a:xfrm>
            <a:off x="2906289" y="4820238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04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C005BF8D-C5A6-4593-A37F-569ED6357674}"/>
              </a:ext>
            </a:extLst>
          </p:cNvPr>
          <p:cNvCxnSpPr/>
          <p:nvPr/>
        </p:nvCxnSpPr>
        <p:spPr>
          <a:xfrm>
            <a:off x="3785261" y="4890839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20" name="标题层">
            <a:extLst>
              <a:ext uri="{FF2B5EF4-FFF2-40B4-BE49-F238E27FC236}">
                <a16:creationId xmlns:a16="http://schemas.microsoft.com/office/drawing/2014/main" id="{13B6618F-FFE8-47C4-BC32-0776F60068C1}"/>
              </a:ext>
            </a:extLst>
          </p:cNvPr>
          <p:cNvSpPr txBox="1"/>
          <p:nvPr/>
        </p:nvSpPr>
        <p:spPr bwMode="auto">
          <a:xfrm>
            <a:off x="3876527" y="4820238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匹配问题</a:t>
            </a:r>
          </a:p>
        </p:txBody>
      </p:sp>
    </p:spTree>
    <p:extLst>
      <p:ext uri="{BB962C8B-B14F-4D97-AF65-F5344CB8AC3E}">
        <p14:creationId xmlns:p14="http://schemas.microsoft.com/office/powerpoint/2010/main" val="3045032125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4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4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4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4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7" grpId="0"/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43"/>
          <p:cNvSpPr txBox="1">
            <a:spLocks noChangeArrowheads="1"/>
          </p:cNvSpPr>
          <p:nvPr/>
        </p:nvSpPr>
        <p:spPr bwMode="auto">
          <a:xfrm>
            <a:off x="2590428" y="189434"/>
            <a:ext cx="7897266" cy="18158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最小生成树算法及其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networkx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  <a:p>
            <a:endParaRPr lang="en-US" altLang="zh-CN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E6EA7178-9EBF-4DDE-871F-F6978BCCE58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57166567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92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E6EA7178-9EBF-4DDE-871F-F6978BCCE58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6445087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90550" y="915296"/>
            <a:ext cx="11161240" cy="714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10.3.1  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基本概念</a:t>
            </a:r>
          </a:p>
        </p:txBody>
      </p:sp>
      <p:sp>
        <p:nvSpPr>
          <p:cNvPr id="10" name="TextBox 43">
            <a:extLst>
              <a:ext uri="{FF2B5EF4-FFF2-40B4-BE49-F238E27FC236}">
                <a16:creationId xmlns:a16="http://schemas.microsoft.com/office/drawing/2014/main" id="{896A9AB4-17D9-4A7A-A35C-B3017B3C5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710517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最小生成树算法及其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networkx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DF669466-82B7-407F-BA38-B4CB53814A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86107427"/>
              </p:ext>
            </p:extLst>
          </p:nvPr>
        </p:nvGraphicFramePr>
        <p:xfrm>
          <a:off x="323850" y="1752600"/>
          <a:ext cx="11239500" cy="4857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16" name="Document" r:id="rId4" imgW="11514849" imgH="4980996" progId="Word.Document.12">
                  <p:embed/>
                </p:oleObj>
              </mc:Choice>
              <mc:Fallback>
                <p:oleObj name="Document" r:id="rId4" imgW="11514849" imgH="4980996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23850" y="1752600"/>
                        <a:ext cx="11239500" cy="4857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7464559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6745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10.3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最小生成树算法及其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networkx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实现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10839432"/>
              </p:ext>
            </p:extLst>
          </p:nvPr>
        </p:nvGraphicFramePr>
        <p:xfrm>
          <a:off x="361950" y="1333500"/>
          <a:ext cx="11258550" cy="4133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40" name="Document" r:id="rId4" imgW="11537474" imgH="4252175" progId="Word.Document.12">
                  <p:embed/>
                </p:oleObj>
              </mc:Choice>
              <mc:Fallback>
                <p:oleObj name="Document" r:id="rId4" imgW="11537474" imgH="4252175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133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3401574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Office 主题">
  <a:themeElements>
    <a:clrScheme name="自定义 81">
      <a:dk1>
        <a:sysClr val="windowText" lastClr="000000"/>
      </a:dk1>
      <a:lt1>
        <a:sysClr val="window" lastClr="FFFFFF"/>
      </a:lt1>
      <a:dk2>
        <a:srgbClr val="666666"/>
      </a:dk2>
      <a:lt2>
        <a:srgbClr val="D2D2D2"/>
      </a:lt2>
      <a:accent1>
        <a:srgbClr val="EF7768"/>
      </a:accent1>
      <a:accent2>
        <a:srgbClr val="C7C7C7"/>
      </a:accent2>
      <a:accent3>
        <a:srgbClr val="38B1BF"/>
      </a:accent3>
      <a:accent4>
        <a:srgbClr val="FF9933"/>
      </a:accent4>
      <a:accent5>
        <a:srgbClr val="7F7F7F"/>
      </a:accent5>
      <a:accent6>
        <a:srgbClr val="878787"/>
      </a:accent6>
      <a:hlink>
        <a:srgbClr val="006387"/>
      </a:hlink>
      <a:folHlink>
        <a:srgbClr val="8B8B8B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我的主题色">
      <a:dk1>
        <a:sysClr val="windowText" lastClr="000000"/>
      </a:dk1>
      <a:lt1>
        <a:sysClr val="window" lastClr="FFFFFF"/>
      </a:lt1>
      <a:dk2>
        <a:srgbClr val="E6325C"/>
      </a:dk2>
      <a:lt2>
        <a:srgbClr val="E6325C"/>
      </a:lt2>
      <a:accent1>
        <a:srgbClr val="A3CD39"/>
      </a:accent1>
      <a:accent2>
        <a:srgbClr val="A3CD39"/>
      </a:accent2>
      <a:accent3>
        <a:srgbClr val="4EC0A5"/>
      </a:accent3>
      <a:accent4>
        <a:srgbClr val="4EC0A5"/>
      </a:accent4>
      <a:accent5>
        <a:srgbClr val="E4BE33"/>
      </a:accent5>
      <a:accent6>
        <a:srgbClr val="E4BE33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极目远眺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hade val="100000"/>
                <a:satMod val="100000"/>
              </a:schemeClr>
            </a:gs>
            <a:gs pos="100000">
              <a:schemeClr val="phClr">
                <a:tint val="61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</a:schemeClr>
            </a:gs>
            <a:gs pos="100000">
              <a:schemeClr val="phClr">
                <a:tint val="90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5240" cap="flat" cmpd="sng" algn="ctr">
          <a:solidFill>
            <a:schemeClr val="phClr">
              <a:tint val="25000"/>
              <a:alpha val="25000"/>
            </a:schemeClr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2924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prstMaterial="flat">
            <a:bevelT w="34925" h="47625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2815</TotalTime>
  <Words>1867</Words>
  <Application>Microsoft Office PowerPoint</Application>
  <PresentationFormat>自定义</PresentationFormat>
  <Paragraphs>659</Paragraphs>
  <Slides>200</Slides>
  <Notes>192</Notes>
  <HiddenSlides>0</HiddenSlides>
  <MMClips>1</MMClips>
  <ScaleCrop>false</ScaleCrop>
  <HeadingPairs>
    <vt:vector size="8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200</vt:i4>
      </vt:variant>
    </vt:vector>
  </HeadingPairs>
  <TitlesOfParts>
    <vt:vector size="211" baseType="lpstr">
      <vt:lpstr>隶书</vt:lpstr>
      <vt:lpstr>微软雅黑</vt:lpstr>
      <vt:lpstr>Arial</vt:lpstr>
      <vt:lpstr>Calibri</vt:lpstr>
      <vt:lpstr>Eras Bold ITC</vt:lpstr>
      <vt:lpstr>Impact</vt:lpstr>
      <vt:lpstr>Times New Roman</vt:lpstr>
      <vt:lpstr>Office 主题</vt:lpstr>
      <vt:lpstr>Office 主题​​</vt:lpstr>
      <vt:lpstr>Document</vt:lpstr>
      <vt:lpstr>Microsoft Word 文档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>亮亮图文旗舰店</dc:subject>
  <dc:creator>sxj</dc:creator>
  <cp:keywords>更多模版：亮亮图文旗舰店https:/liangliangtuwen.tmall.com</cp:keywords>
  <dc:description>更多模版：亮亮图文旗舰店https://liangliangtuwen.tmall.com</dc:description>
  <cp:lastModifiedBy>sxj</cp:lastModifiedBy>
  <cp:revision>51</cp:revision>
  <dcterms:created xsi:type="dcterms:W3CDTF">2015-04-23T03:04:04Z</dcterms:created>
  <dcterms:modified xsi:type="dcterms:W3CDTF">2020-03-03T05:36:04Z</dcterms:modified>
</cp:coreProperties>
</file>

<file path=docProps/thumbnail.jpeg>
</file>